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3937000" cy="8534400"/>
  <p:notesSz cx="6858000" cy="9144000"/>
  <p:embeddedFontLst>
    <p:embeddedFont>
      <p:font typeface="Inter" charset="1" panose="020B0502030000000004"/>
      <p:regular r:id="rId13"/>
    </p:embeddedFont>
    <p:embeddedFont>
      <p:font typeface="Inter Bold" charset="1" panose="020B0802030000000004"/>
      <p:regular r:id="rId14"/>
    </p:embeddedFont>
    <p:embeddedFont>
      <p:font typeface="Horizon" charset="1" panose="02000500000000000000"/>
      <p:regular r:id="rId15"/>
    </p:embeddedFon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astonmartinf1.com/en-GB/IAM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5.png" Type="http://schemas.openxmlformats.org/officeDocument/2006/relationships/image"/><Relationship Id="rId20" Target="../media/image22.jpeg" Type="http://schemas.openxmlformats.org/officeDocument/2006/relationships/image"/><Relationship Id="rId21" Target="../media/image23.png" Type="http://schemas.openxmlformats.org/officeDocument/2006/relationships/image"/><Relationship Id="rId22" Target="../media/image24.svg" Type="http://schemas.openxmlformats.org/officeDocument/2006/relationships/image"/><Relationship Id="rId23" Target="https://www.ea.com/games/f1" TargetMode="External" Type="http://schemas.openxmlformats.org/officeDocument/2006/relationships/hyperlink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https://www.astonmartinf1.com/en-GB/IAM" TargetMode="External" Type="http://schemas.openxmlformats.org/officeDocument/2006/relationships/hyperlink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19" Target="../media/image27.png" Type="http://schemas.openxmlformats.org/officeDocument/2006/relationships/image"/><Relationship Id="rId2" Target="../media/image7.png" Type="http://schemas.openxmlformats.org/officeDocument/2006/relationships/imag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Relationship Id="rId8" Target="../media/image22.jpe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7.png" Type="http://schemas.openxmlformats.org/officeDocument/2006/relationships/imag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Relationship Id="rId8" Target="../media/image22.jpe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31.pn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32.png" Type="http://schemas.openxmlformats.org/officeDocument/2006/relationships/image"/><Relationship Id="rId18" Target="../media/image33.png" Type="http://schemas.openxmlformats.org/officeDocument/2006/relationships/image"/><Relationship Id="rId19" Target="../media/image34.png" Type="http://schemas.openxmlformats.org/officeDocument/2006/relationships/image"/><Relationship Id="rId2" Target="../media/image7.png" Type="http://schemas.openxmlformats.org/officeDocument/2006/relationships/image"/><Relationship Id="rId20" Target="../media/image35.png" Type="http://schemas.openxmlformats.org/officeDocument/2006/relationships/image"/><Relationship Id="rId21" Target="../media/image36.png" Type="http://schemas.openxmlformats.org/officeDocument/2006/relationships/image"/><Relationship Id="rId22" Target="../media/image37.png" Type="http://schemas.openxmlformats.org/officeDocument/2006/relationships/image"/><Relationship Id="rId23" Target="../media/image38.png" Type="http://schemas.openxmlformats.org/officeDocument/2006/relationships/image"/><Relationship Id="rId24" Target="../media/image39.png" Type="http://schemas.openxmlformats.org/officeDocument/2006/relationships/image"/><Relationship Id="rId25" Target="../media/image40.png" Type="http://schemas.openxmlformats.org/officeDocument/2006/relationships/image"/><Relationship Id="rId26" Target="../media/image41.svg" Type="http://schemas.openxmlformats.org/officeDocument/2006/relationships/image"/><Relationship Id="rId27" Target="../media/image4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30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46.png" Type="http://schemas.openxmlformats.org/officeDocument/2006/relationships/image"/><Relationship Id="rId14" Target="../media/image47.jpeg" Type="http://schemas.openxmlformats.org/officeDocument/2006/relationships/image"/><Relationship Id="rId15" Target="../media/image48.jpeg" Type="http://schemas.openxmlformats.org/officeDocument/2006/relationships/image"/><Relationship Id="rId16" Target="../media/image49.png" Type="http://schemas.openxmlformats.org/officeDocument/2006/relationships/image"/><Relationship Id="rId17" Target="../media/image50.png" Type="http://schemas.openxmlformats.org/officeDocument/2006/relationships/image"/><Relationship Id="rId18" Target="../media/image51.png" Type="http://schemas.openxmlformats.org/officeDocument/2006/relationships/image"/><Relationship Id="rId19" Target="../media/image52.jpeg" Type="http://schemas.openxmlformats.org/officeDocument/2006/relationships/image"/><Relationship Id="rId2" Target="../media/image7.png" Type="http://schemas.openxmlformats.org/officeDocument/2006/relationships/image"/><Relationship Id="rId20" Target="../media/image53.png" Type="http://schemas.openxmlformats.org/officeDocument/2006/relationships/image"/><Relationship Id="rId21" Target="https://shop.astonmartinf1.com/ca/en/team/tshirts/" TargetMode="External" Type="http://schemas.openxmlformats.org/officeDocument/2006/relationships/hyperlink"/><Relationship Id="rId22" Target="https://shop.astonmartinf1.com/ca/en/team/tshirts/" TargetMode="External" Type="http://schemas.openxmlformats.org/officeDocument/2006/relationships/hyperlink"/><Relationship Id="rId23" Target="https://shop.astonmartinf1.com/ca/en/alonso/caps/" TargetMode="External" Type="http://schemas.openxmlformats.org/officeDocument/2006/relationships/hyperlink"/><Relationship Id="rId3" Target="../media/image9.png" Type="http://schemas.openxmlformats.org/officeDocument/2006/relationships/image"/><Relationship Id="rId4" Target="../media/image11.png" Type="http://schemas.openxmlformats.org/officeDocument/2006/relationships/image"/><Relationship Id="rId5" Target="https://www.astonmartin.com/en" TargetMode="External" Type="http://schemas.openxmlformats.org/officeDocument/2006/relationships/hyperlink"/><Relationship Id="rId6" Target="../media/image43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11.png" Type="http://schemas.openxmlformats.org/officeDocument/2006/relationships/image"/><Relationship Id="rId13" Target="https://www.astonmartin.com/en" TargetMode="External" Type="http://schemas.openxmlformats.org/officeDocument/2006/relationships/hyperlink"/><Relationship Id="rId14" Target="../media/image58.png" Type="http://schemas.openxmlformats.org/officeDocument/2006/relationships/image"/><Relationship Id="rId15" Target="https://shop.astonmartinf1.com/ca/en/team/outerwear/" TargetMode="External" Type="http://schemas.openxmlformats.org/officeDocument/2006/relationships/hyperlink"/><Relationship Id="rId2" Target="../media/image7.png" Type="http://schemas.openxmlformats.org/officeDocument/2006/relationships/image"/><Relationship Id="rId3" Target="../media/image54.jpeg" Type="http://schemas.openxmlformats.org/officeDocument/2006/relationships/image"/><Relationship Id="rId4" Target="../media/VAGp5yVwIzQ.mp4" Type="http://schemas.openxmlformats.org/officeDocument/2006/relationships/video"/><Relationship Id="rId5" Target="../media/VAGp5yVwIzQ.mp4" Type="http://schemas.microsoft.com/office/2007/relationships/media"/><Relationship Id="rId6" Target="../media/image55.jpe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30285" y="-616869"/>
            <a:ext cx="6046012" cy="9925009"/>
            <a:chOff x="0" y="0"/>
            <a:chExt cx="4153997" cy="68191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53996" cy="6819116"/>
            </a:xfrm>
            <a:custGeom>
              <a:avLst/>
              <a:gdLst/>
              <a:ahLst/>
              <a:cxnLst/>
              <a:rect r="r" b="b" t="t" l="l"/>
              <a:pathLst>
                <a:path h="6819116" w="4153996">
                  <a:moveTo>
                    <a:pt x="0" y="0"/>
                  </a:moveTo>
                  <a:lnTo>
                    <a:pt x="4153996" y="0"/>
                  </a:lnTo>
                  <a:lnTo>
                    <a:pt x="4153996" y="6819116"/>
                  </a:lnTo>
                  <a:lnTo>
                    <a:pt x="0" y="6819116"/>
                  </a:ln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153997" cy="6838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4335" y="3863960"/>
            <a:ext cx="3154680" cy="572121"/>
            <a:chOff x="0" y="0"/>
            <a:chExt cx="2167467" cy="3930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7467" cy="393083"/>
            </a:xfrm>
            <a:custGeom>
              <a:avLst/>
              <a:gdLst/>
              <a:ahLst/>
              <a:cxnLst/>
              <a:rect r="r" b="b" t="t" l="l"/>
              <a:pathLst>
                <a:path h="393083" w="2167467">
                  <a:moveTo>
                    <a:pt x="125159" y="0"/>
                  </a:moveTo>
                  <a:lnTo>
                    <a:pt x="2042307" y="0"/>
                  </a:lnTo>
                  <a:cubicBezTo>
                    <a:pt x="2075502" y="0"/>
                    <a:pt x="2107336" y="13186"/>
                    <a:pt x="2130808" y="36658"/>
                  </a:cubicBezTo>
                  <a:cubicBezTo>
                    <a:pt x="2154280" y="60130"/>
                    <a:pt x="2167467" y="91965"/>
                    <a:pt x="2167467" y="125159"/>
                  </a:cubicBezTo>
                  <a:lnTo>
                    <a:pt x="2167467" y="267924"/>
                  </a:lnTo>
                  <a:cubicBezTo>
                    <a:pt x="2167467" y="301118"/>
                    <a:pt x="2154280" y="332953"/>
                    <a:pt x="2130808" y="356425"/>
                  </a:cubicBezTo>
                  <a:cubicBezTo>
                    <a:pt x="2107336" y="379897"/>
                    <a:pt x="2075502" y="393083"/>
                    <a:pt x="2042307" y="393083"/>
                  </a:cubicBezTo>
                  <a:lnTo>
                    <a:pt x="125159" y="393083"/>
                  </a:lnTo>
                  <a:cubicBezTo>
                    <a:pt x="91965" y="393083"/>
                    <a:pt x="60130" y="379897"/>
                    <a:pt x="36658" y="356425"/>
                  </a:cubicBezTo>
                  <a:cubicBezTo>
                    <a:pt x="13186" y="332953"/>
                    <a:pt x="0" y="301118"/>
                    <a:pt x="0" y="267924"/>
                  </a:cubicBezTo>
                  <a:lnTo>
                    <a:pt x="0" y="125159"/>
                  </a:lnTo>
                  <a:cubicBezTo>
                    <a:pt x="0" y="91965"/>
                    <a:pt x="13186" y="60130"/>
                    <a:pt x="36658" y="36658"/>
                  </a:cubicBezTo>
                  <a:cubicBezTo>
                    <a:pt x="60130" y="13186"/>
                    <a:pt x="91965" y="0"/>
                    <a:pt x="125159" y="0"/>
                  </a:cubicBezTo>
                  <a:close/>
                </a:path>
              </a:pathLst>
            </a:custGeom>
            <a:solidFill>
              <a:srgbClr val="77B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67467" cy="412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94335" y="4683731"/>
            <a:ext cx="3154680" cy="572121"/>
            <a:chOff x="0" y="0"/>
            <a:chExt cx="2167467" cy="3930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7467" cy="393083"/>
            </a:xfrm>
            <a:custGeom>
              <a:avLst/>
              <a:gdLst/>
              <a:ahLst/>
              <a:cxnLst/>
              <a:rect r="r" b="b" t="t" l="l"/>
              <a:pathLst>
                <a:path h="393083" w="2167467">
                  <a:moveTo>
                    <a:pt x="125159" y="0"/>
                  </a:moveTo>
                  <a:lnTo>
                    <a:pt x="2042307" y="0"/>
                  </a:lnTo>
                  <a:cubicBezTo>
                    <a:pt x="2075502" y="0"/>
                    <a:pt x="2107336" y="13186"/>
                    <a:pt x="2130808" y="36658"/>
                  </a:cubicBezTo>
                  <a:cubicBezTo>
                    <a:pt x="2154280" y="60130"/>
                    <a:pt x="2167467" y="91965"/>
                    <a:pt x="2167467" y="125159"/>
                  </a:cubicBezTo>
                  <a:lnTo>
                    <a:pt x="2167467" y="267924"/>
                  </a:lnTo>
                  <a:cubicBezTo>
                    <a:pt x="2167467" y="301118"/>
                    <a:pt x="2154280" y="332953"/>
                    <a:pt x="2130808" y="356425"/>
                  </a:cubicBezTo>
                  <a:cubicBezTo>
                    <a:pt x="2107336" y="379897"/>
                    <a:pt x="2075502" y="393083"/>
                    <a:pt x="2042307" y="393083"/>
                  </a:cubicBezTo>
                  <a:lnTo>
                    <a:pt x="125159" y="393083"/>
                  </a:lnTo>
                  <a:cubicBezTo>
                    <a:pt x="91965" y="393083"/>
                    <a:pt x="60130" y="379897"/>
                    <a:pt x="36658" y="356425"/>
                  </a:cubicBezTo>
                  <a:cubicBezTo>
                    <a:pt x="13186" y="332953"/>
                    <a:pt x="0" y="301118"/>
                    <a:pt x="0" y="267924"/>
                  </a:cubicBezTo>
                  <a:lnTo>
                    <a:pt x="0" y="125159"/>
                  </a:lnTo>
                  <a:cubicBezTo>
                    <a:pt x="0" y="91965"/>
                    <a:pt x="13186" y="60130"/>
                    <a:pt x="36658" y="36658"/>
                  </a:cubicBezTo>
                  <a:cubicBezTo>
                    <a:pt x="60130" y="13186"/>
                    <a:pt x="91965" y="0"/>
                    <a:pt x="125159" y="0"/>
                  </a:cubicBezTo>
                  <a:close/>
                </a:path>
              </a:pathLst>
            </a:custGeom>
            <a:solidFill>
              <a:srgbClr val="77B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67467" cy="412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4335" y="5503502"/>
            <a:ext cx="3154680" cy="572121"/>
            <a:chOff x="0" y="0"/>
            <a:chExt cx="2167467" cy="3930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67467" cy="393083"/>
            </a:xfrm>
            <a:custGeom>
              <a:avLst/>
              <a:gdLst/>
              <a:ahLst/>
              <a:cxnLst/>
              <a:rect r="r" b="b" t="t" l="l"/>
              <a:pathLst>
                <a:path h="393083" w="2167467">
                  <a:moveTo>
                    <a:pt x="125159" y="0"/>
                  </a:moveTo>
                  <a:lnTo>
                    <a:pt x="2042307" y="0"/>
                  </a:lnTo>
                  <a:cubicBezTo>
                    <a:pt x="2075502" y="0"/>
                    <a:pt x="2107336" y="13186"/>
                    <a:pt x="2130808" y="36658"/>
                  </a:cubicBezTo>
                  <a:cubicBezTo>
                    <a:pt x="2154280" y="60130"/>
                    <a:pt x="2167467" y="91965"/>
                    <a:pt x="2167467" y="125159"/>
                  </a:cubicBezTo>
                  <a:lnTo>
                    <a:pt x="2167467" y="267924"/>
                  </a:lnTo>
                  <a:cubicBezTo>
                    <a:pt x="2167467" y="301118"/>
                    <a:pt x="2154280" y="332953"/>
                    <a:pt x="2130808" y="356425"/>
                  </a:cubicBezTo>
                  <a:cubicBezTo>
                    <a:pt x="2107336" y="379897"/>
                    <a:pt x="2075502" y="393083"/>
                    <a:pt x="2042307" y="393083"/>
                  </a:cubicBezTo>
                  <a:lnTo>
                    <a:pt x="125159" y="393083"/>
                  </a:lnTo>
                  <a:cubicBezTo>
                    <a:pt x="91965" y="393083"/>
                    <a:pt x="60130" y="379897"/>
                    <a:pt x="36658" y="356425"/>
                  </a:cubicBezTo>
                  <a:cubicBezTo>
                    <a:pt x="13186" y="332953"/>
                    <a:pt x="0" y="301118"/>
                    <a:pt x="0" y="267924"/>
                  </a:cubicBezTo>
                  <a:lnTo>
                    <a:pt x="0" y="125159"/>
                  </a:lnTo>
                  <a:cubicBezTo>
                    <a:pt x="0" y="91965"/>
                    <a:pt x="13186" y="60130"/>
                    <a:pt x="36658" y="36658"/>
                  </a:cubicBezTo>
                  <a:cubicBezTo>
                    <a:pt x="60130" y="13186"/>
                    <a:pt x="91965" y="0"/>
                    <a:pt x="125159" y="0"/>
                  </a:cubicBezTo>
                  <a:close/>
                </a:path>
              </a:pathLst>
            </a:custGeom>
            <a:solidFill>
              <a:srgbClr val="3C796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167467" cy="412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2185" y="5484120"/>
            <a:ext cx="3154680" cy="591502"/>
            <a:chOff x="0" y="0"/>
            <a:chExt cx="2167467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67467" cy="406400"/>
            </a:xfrm>
            <a:custGeom>
              <a:avLst/>
              <a:gdLst/>
              <a:ahLst/>
              <a:cxnLst/>
              <a:rect r="r" b="b" t="t" l="l"/>
              <a:pathLst>
                <a:path h="406400" w="2167467">
                  <a:moveTo>
                    <a:pt x="1964267" y="0"/>
                  </a:moveTo>
                  <a:cubicBezTo>
                    <a:pt x="2076491" y="0"/>
                    <a:pt x="2167467" y="90976"/>
                    <a:pt x="2167467" y="203200"/>
                  </a:cubicBezTo>
                  <a:cubicBezTo>
                    <a:pt x="2167467" y="315424"/>
                    <a:pt x="2076491" y="406400"/>
                    <a:pt x="19642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2167467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94335" y="4664349"/>
            <a:ext cx="3154680" cy="591502"/>
            <a:chOff x="0" y="0"/>
            <a:chExt cx="2167467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67467" cy="406400"/>
            </a:xfrm>
            <a:custGeom>
              <a:avLst/>
              <a:gdLst/>
              <a:ahLst/>
              <a:cxnLst/>
              <a:rect r="r" b="b" t="t" l="l"/>
              <a:pathLst>
                <a:path h="406400" w="2167467">
                  <a:moveTo>
                    <a:pt x="1964267" y="0"/>
                  </a:moveTo>
                  <a:cubicBezTo>
                    <a:pt x="2076491" y="0"/>
                    <a:pt x="2167467" y="90976"/>
                    <a:pt x="2167467" y="203200"/>
                  </a:cubicBezTo>
                  <a:cubicBezTo>
                    <a:pt x="2167467" y="315424"/>
                    <a:pt x="2076491" y="406400"/>
                    <a:pt x="19642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2167467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94335" y="3844579"/>
            <a:ext cx="3154680" cy="591502"/>
            <a:chOff x="0" y="0"/>
            <a:chExt cx="2167467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67467" cy="406400"/>
            </a:xfrm>
            <a:custGeom>
              <a:avLst/>
              <a:gdLst/>
              <a:ahLst/>
              <a:cxnLst/>
              <a:rect r="r" b="b" t="t" l="l"/>
              <a:pathLst>
                <a:path h="406400" w="2167467">
                  <a:moveTo>
                    <a:pt x="1964267" y="0"/>
                  </a:moveTo>
                  <a:cubicBezTo>
                    <a:pt x="2076491" y="0"/>
                    <a:pt x="2167467" y="90976"/>
                    <a:pt x="2167467" y="203200"/>
                  </a:cubicBezTo>
                  <a:cubicBezTo>
                    <a:pt x="2167467" y="315424"/>
                    <a:pt x="2076491" y="406400"/>
                    <a:pt x="19642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167467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52247" y="4013206"/>
            <a:ext cx="1438857" cy="24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4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Username</a:t>
            </a:r>
          </a:p>
        </p:txBody>
      </p:sp>
      <p:sp>
        <p:nvSpPr>
          <p:cNvPr name="Freeform 24" id="24">
            <a:hlinkClick r:id="rId3" tooltip="https://www.astonmartinf1.com/en-GB/IAM"/>
          </p:cNvPr>
          <p:cNvSpPr/>
          <p:nvPr/>
        </p:nvSpPr>
        <p:spPr>
          <a:xfrm flipH="false" flipV="false" rot="0">
            <a:off x="197829" y="394335"/>
            <a:ext cx="3547692" cy="3547692"/>
          </a:xfrm>
          <a:custGeom>
            <a:avLst/>
            <a:gdLst/>
            <a:ahLst/>
            <a:cxnLst/>
            <a:rect r="r" b="b" t="t" l="l"/>
            <a:pathLst>
              <a:path h="3547692" w="3547692">
                <a:moveTo>
                  <a:pt x="0" y="0"/>
                </a:moveTo>
                <a:lnTo>
                  <a:pt x="3547692" y="0"/>
                </a:lnTo>
                <a:lnTo>
                  <a:pt x="3547692" y="3547692"/>
                </a:lnTo>
                <a:lnTo>
                  <a:pt x="0" y="3547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87536" y="6706783"/>
            <a:ext cx="452615" cy="452615"/>
          </a:xfrm>
          <a:custGeom>
            <a:avLst/>
            <a:gdLst/>
            <a:ahLst/>
            <a:cxnLst/>
            <a:rect r="r" b="b" t="t" l="l"/>
            <a:pathLst>
              <a:path h="452615" w="452615">
                <a:moveTo>
                  <a:pt x="0" y="0"/>
                </a:moveTo>
                <a:lnTo>
                  <a:pt x="452615" y="0"/>
                </a:lnTo>
                <a:lnTo>
                  <a:pt x="452615" y="452615"/>
                </a:lnTo>
                <a:lnTo>
                  <a:pt x="0" y="452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68310" y="6703934"/>
            <a:ext cx="424411" cy="424411"/>
          </a:xfrm>
          <a:custGeom>
            <a:avLst/>
            <a:gdLst/>
            <a:ahLst/>
            <a:cxnLst/>
            <a:rect r="r" b="b" t="t" l="l"/>
            <a:pathLst>
              <a:path h="424411" w="424411">
                <a:moveTo>
                  <a:pt x="0" y="0"/>
                </a:moveTo>
                <a:lnTo>
                  <a:pt x="424411" y="0"/>
                </a:lnTo>
                <a:lnTo>
                  <a:pt x="424411" y="424410"/>
                </a:lnTo>
                <a:lnTo>
                  <a:pt x="0" y="424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421797" y="6529298"/>
            <a:ext cx="801886" cy="801886"/>
          </a:xfrm>
          <a:custGeom>
            <a:avLst/>
            <a:gdLst/>
            <a:ahLst/>
            <a:cxnLst/>
            <a:rect r="r" b="b" t="t" l="l"/>
            <a:pathLst>
              <a:path h="801886" w="801886">
                <a:moveTo>
                  <a:pt x="0" y="0"/>
                </a:moveTo>
                <a:lnTo>
                  <a:pt x="801886" y="0"/>
                </a:lnTo>
                <a:lnTo>
                  <a:pt x="801886" y="801886"/>
                </a:lnTo>
                <a:lnTo>
                  <a:pt x="0" y="801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52247" y="4832977"/>
            <a:ext cx="1438857" cy="24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4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Password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6243" y="6275648"/>
            <a:ext cx="2086564" cy="18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"/>
              </a:lnSpc>
            </a:pPr>
            <a:r>
              <a:rPr lang="en-US" sz="102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Forgot Password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3686" y="8111490"/>
            <a:ext cx="1311678" cy="18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"/>
              </a:lnSpc>
            </a:pPr>
            <a:r>
              <a:rPr lang="en-US" sz="102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New Here? Sign Up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0151" y="5627327"/>
            <a:ext cx="126304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Sign IN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9913" y="2851439"/>
            <a:ext cx="1523524" cy="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CCDC04"/>
                </a:solidFill>
                <a:latin typeface="Horizon"/>
                <a:ea typeface="Horizon"/>
                <a:cs typeface="Horizon"/>
                <a:sym typeface="Horizon"/>
              </a:rPr>
              <a:t>I / 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335" y="394335"/>
            <a:ext cx="290219" cy="72555"/>
          </a:xfrm>
          <a:custGeom>
            <a:avLst/>
            <a:gdLst/>
            <a:ahLst/>
            <a:cxnLst/>
            <a:rect r="r" b="b" t="t" l="l"/>
            <a:pathLst>
              <a:path h="72555" w="290219">
                <a:moveTo>
                  <a:pt x="0" y="0"/>
                </a:moveTo>
                <a:lnTo>
                  <a:pt x="290219" y="0"/>
                </a:lnTo>
                <a:lnTo>
                  <a:pt x="290219" y="72555"/>
                </a:lnTo>
                <a:lnTo>
                  <a:pt x="0" y="7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8796" y="394335"/>
            <a:ext cx="290219" cy="72555"/>
          </a:xfrm>
          <a:custGeom>
            <a:avLst/>
            <a:gdLst/>
            <a:ahLst/>
            <a:cxnLst/>
            <a:rect r="r" b="b" t="t" l="l"/>
            <a:pathLst>
              <a:path h="72555" w="290219">
                <a:moveTo>
                  <a:pt x="0" y="0"/>
                </a:moveTo>
                <a:lnTo>
                  <a:pt x="290219" y="0"/>
                </a:lnTo>
                <a:lnTo>
                  <a:pt x="290219" y="72555"/>
                </a:lnTo>
                <a:lnTo>
                  <a:pt x="0" y="7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537091"/>
            <a:ext cx="3943350" cy="9498756"/>
          </a:xfrm>
          <a:custGeom>
            <a:avLst/>
            <a:gdLst/>
            <a:ahLst/>
            <a:cxnLst/>
            <a:rect r="r" b="b" t="t" l="l"/>
            <a:pathLst>
              <a:path h="9498756" w="3943350">
                <a:moveTo>
                  <a:pt x="0" y="0"/>
                </a:moveTo>
                <a:lnTo>
                  <a:pt x="3943350" y="0"/>
                </a:lnTo>
                <a:lnTo>
                  <a:pt x="3943350" y="9498755"/>
                </a:lnTo>
                <a:lnTo>
                  <a:pt x="0" y="9498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9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-307216"/>
            <a:ext cx="4114210" cy="774106"/>
            <a:chOff x="0" y="0"/>
            <a:chExt cx="2826725" cy="5318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26725" cy="531860"/>
            </a:xfrm>
            <a:custGeom>
              <a:avLst/>
              <a:gdLst/>
              <a:ahLst/>
              <a:cxnLst/>
              <a:rect r="r" b="b" t="t" l="l"/>
              <a:pathLst>
                <a:path h="531860" w="2826725">
                  <a:moveTo>
                    <a:pt x="0" y="0"/>
                  </a:moveTo>
                  <a:lnTo>
                    <a:pt x="2826725" y="0"/>
                  </a:lnTo>
                  <a:lnTo>
                    <a:pt x="2826725" y="531860"/>
                  </a:lnTo>
                  <a:lnTo>
                    <a:pt x="0" y="5318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826725" cy="550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8" id="8">
            <a:hlinkClick r:id="rId6" tooltip="https://www.astonmartinf1.com/en-GB/IAM"/>
          </p:cNvPr>
          <p:cNvSpPr/>
          <p:nvPr/>
        </p:nvSpPr>
        <p:spPr>
          <a:xfrm flipH="false" flipV="false" rot="0">
            <a:off x="0" y="4267200"/>
            <a:ext cx="3943350" cy="1384327"/>
          </a:xfrm>
          <a:custGeom>
            <a:avLst/>
            <a:gdLst/>
            <a:ahLst/>
            <a:cxnLst/>
            <a:rect r="r" b="b" t="t" l="l"/>
            <a:pathLst>
              <a:path h="1384327" w="3943350">
                <a:moveTo>
                  <a:pt x="0" y="0"/>
                </a:moveTo>
                <a:lnTo>
                  <a:pt x="3943350" y="0"/>
                </a:lnTo>
                <a:lnTo>
                  <a:pt x="3943350" y="1384327"/>
                </a:lnTo>
                <a:lnTo>
                  <a:pt x="0" y="1384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l="0" t="-39748" r="0" b="-6515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970189" cy="394335"/>
          </a:xfrm>
          <a:custGeom>
            <a:avLst/>
            <a:gdLst/>
            <a:ahLst/>
            <a:cxnLst/>
            <a:rect r="r" b="b" t="t" l="l"/>
            <a:pathLst>
              <a:path h="394335" w="970189">
                <a:moveTo>
                  <a:pt x="0" y="0"/>
                </a:moveTo>
                <a:lnTo>
                  <a:pt x="970189" y="0"/>
                </a:lnTo>
                <a:lnTo>
                  <a:pt x="970189" y="394335"/>
                </a:lnTo>
                <a:lnTo>
                  <a:pt x="0" y="394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3350" y="-770052"/>
            <a:ext cx="2204400" cy="2204400"/>
          </a:xfrm>
          <a:custGeom>
            <a:avLst/>
            <a:gdLst/>
            <a:ahLst/>
            <a:cxnLst/>
            <a:rect r="r" b="b" t="t" l="l"/>
            <a:pathLst>
              <a:path h="2204400" w="2204400">
                <a:moveTo>
                  <a:pt x="0" y="0"/>
                </a:moveTo>
                <a:lnTo>
                  <a:pt x="2204400" y="0"/>
                </a:lnTo>
                <a:lnTo>
                  <a:pt x="2204400" y="2204399"/>
                </a:lnTo>
                <a:lnTo>
                  <a:pt x="0" y="22043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5261" y="-402744"/>
            <a:ext cx="1263650" cy="1263650"/>
          </a:xfrm>
          <a:custGeom>
            <a:avLst/>
            <a:gdLst/>
            <a:ahLst/>
            <a:cxnLst/>
            <a:rect r="r" b="b" t="t" l="l"/>
            <a:pathLst>
              <a:path h="1263650" w="1263650">
                <a:moveTo>
                  <a:pt x="0" y="0"/>
                </a:moveTo>
                <a:lnTo>
                  <a:pt x="1263650" y="0"/>
                </a:lnTo>
                <a:lnTo>
                  <a:pt x="1263650" y="1263650"/>
                </a:lnTo>
                <a:lnTo>
                  <a:pt x="0" y="12636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02165" y="1326361"/>
            <a:ext cx="3539021" cy="402497"/>
            <a:chOff x="0" y="0"/>
            <a:chExt cx="2431533" cy="2765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1533" cy="276541"/>
            </a:xfrm>
            <a:custGeom>
              <a:avLst/>
              <a:gdLst/>
              <a:ahLst/>
              <a:cxnLst/>
              <a:rect r="r" b="b" t="t" l="l"/>
              <a:pathLst>
                <a:path h="276541" w="2431533">
                  <a:moveTo>
                    <a:pt x="24063" y="0"/>
                  </a:moveTo>
                  <a:lnTo>
                    <a:pt x="2407470" y="0"/>
                  </a:lnTo>
                  <a:cubicBezTo>
                    <a:pt x="2420760" y="0"/>
                    <a:pt x="2431533" y="10774"/>
                    <a:pt x="2431533" y="24063"/>
                  </a:cubicBezTo>
                  <a:lnTo>
                    <a:pt x="2431533" y="252478"/>
                  </a:lnTo>
                  <a:cubicBezTo>
                    <a:pt x="2431533" y="265768"/>
                    <a:pt x="2420760" y="276541"/>
                    <a:pt x="2407470" y="276541"/>
                  </a:cubicBezTo>
                  <a:lnTo>
                    <a:pt x="24063" y="276541"/>
                  </a:lnTo>
                  <a:cubicBezTo>
                    <a:pt x="10774" y="276541"/>
                    <a:pt x="0" y="265768"/>
                    <a:pt x="0" y="252478"/>
                  </a:cubicBezTo>
                  <a:lnTo>
                    <a:pt x="0" y="24063"/>
                  </a:lnTo>
                  <a:cubicBezTo>
                    <a:pt x="0" y="10774"/>
                    <a:pt x="10774" y="0"/>
                    <a:pt x="24063" y="0"/>
                  </a:cubicBezTo>
                  <a:close/>
                </a:path>
              </a:pathLst>
            </a:custGeom>
            <a:solidFill>
              <a:srgbClr val="10373A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431533" cy="295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2165" y="1862208"/>
            <a:ext cx="3539021" cy="402497"/>
            <a:chOff x="0" y="0"/>
            <a:chExt cx="2431533" cy="2765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31533" cy="276541"/>
            </a:xfrm>
            <a:custGeom>
              <a:avLst/>
              <a:gdLst/>
              <a:ahLst/>
              <a:cxnLst/>
              <a:rect r="r" b="b" t="t" l="l"/>
              <a:pathLst>
                <a:path h="276541" w="2431533">
                  <a:moveTo>
                    <a:pt x="24063" y="0"/>
                  </a:moveTo>
                  <a:lnTo>
                    <a:pt x="2407470" y="0"/>
                  </a:lnTo>
                  <a:cubicBezTo>
                    <a:pt x="2420760" y="0"/>
                    <a:pt x="2431533" y="10774"/>
                    <a:pt x="2431533" y="24063"/>
                  </a:cubicBezTo>
                  <a:lnTo>
                    <a:pt x="2431533" y="252478"/>
                  </a:lnTo>
                  <a:cubicBezTo>
                    <a:pt x="2431533" y="265768"/>
                    <a:pt x="2420760" y="276541"/>
                    <a:pt x="2407470" y="276541"/>
                  </a:cubicBezTo>
                  <a:lnTo>
                    <a:pt x="24063" y="276541"/>
                  </a:lnTo>
                  <a:cubicBezTo>
                    <a:pt x="10774" y="276541"/>
                    <a:pt x="0" y="265768"/>
                    <a:pt x="0" y="252478"/>
                  </a:cubicBezTo>
                  <a:lnTo>
                    <a:pt x="0" y="24063"/>
                  </a:lnTo>
                  <a:cubicBezTo>
                    <a:pt x="0" y="10774"/>
                    <a:pt x="10774" y="0"/>
                    <a:pt x="24063" y="0"/>
                  </a:cubicBezTo>
                  <a:close/>
                </a:path>
              </a:pathLst>
            </a:custGeom>
            <a:solidFill>
              <a:srgbClr val="012528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431533" cy="295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7964122"/>
            <a:ext cx="4296176" cy="645389"/>
            <a:chOff x="0" y="0"/>
            <a:chExt cx="2951747" cy="4434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1747" cy="443424"/>
            </a:xfrm>
            <a:custGeom>
              <a:avLst/>
              <a:gdLst/>
              <a:ahLst/>
              <a:cxnLst/>
              <a:rect r="r" b="b" t="t" l="l"/>
              <a:pathLst>
                <a:path h="443424" w="2951747">
                  <a:moveTo>
                    <a:pt x="0" y="0"/>
                  </a:moveTo>
                  <a:lnTo>
                    <a:pt x="2951747" y="0"/>
                  </a:lnTo>
                  <a:lnTo>
                    <a:pt x="2951747" y="443424"/>
                  </a:lnTo>
                  <a:lnTo>
                    <a:pt x="0" y="443424"/>
                  </a:ln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2951747" cy="46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403906" y="7987361"/>
            <a:ext cx="339705" cy="457936"/>
          </a:xfrm>
          <a:custGeom>
            <a:avLst/>
            <a:gdLst/>
            <a:ahLst/>
            <a:cxnLst/>
            <a:rect r="r" b="b" t="t" l="l"/>
            <a:pathLst>
              <a:path h="457936" w="339705">
                <a:moveTo>
                  <a:pt x="0" y="0"/>
                </a:moveTo>
                <a:lnTo>
                  <a:pt x="339705" y="0"/>
                </a:lnTo>
                <a:lnTo>
                  <a:pt x="339705" y="457936"/>
                </a:lnTo>
                <a:lnTo>
                  <a:pt x="0" y="457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2165" y="8000747"/>
            <a:ext cx="406537" cy="384686"/>
          </a:xfrm>
          <a:custGeom>
            <a:avLst/>
            <a:gdLst/>
            <a:ahLst/>
            <a:cxnLst/>
            <a:rect r="r" b="b" t="t" l="l"/>
            <a:pathLst>
              <a:path h="384686" w="406537">
                <a:moveTo>
                  <a:pt x="0" y="0"/>
                </a:moveTo>
                <a:lnTo>
                  <a:pt x="406537" y="0"/>
                </a:lnTo>
                <a:lnTo>
                  <a:pt x="406537" y="384686"/>
                </a:lnTo>
                <a:lnTo>
                  <a:pt x="0" y="3846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421711" y="7987361"/>
            <a:ext cx="456375" cy="434697"/>
          </a:xfrm>
          <a:custGeom>
            <a:avLst/>
            <a:gdLst/>
            <a:ahLst/>
            <a:cxnLst/>
            <a:rect r="r" b="b" t="t" l="l"/>
            <a:pathLst>
              <a:path h="434697" w="456375">
                <a:moveTo>
                  <a:pt x="0" y="0"/>
                </a:moveTo>
                <a:lnTo>
                  <a:pt x="456375" y="0"/>
                </a:lnTo>
                <a:lnTo>
                  <a:pt x="456375" y="434697"/>
                </a:lnTo>
                <a:lnTo>
                  <a:pt x="0" y="4346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90131" y="2398056"/>
            <a:ext cx="2073910" cy="1293366"/>
          </a:xfrm>
          <a:custGeom>
            <a:avLst/>
            <a:gdLst/>
            <a:ahLst/>
            <a:cxnLst/>
            <a:rect r="r" b="b" t="t" l="l"/>
            <a:pathLst>
              <a:path h="1293366" w="2073910">
                <a:moveTo>
                  <a:pt x="0" y="0"/>
                </a:moveTo>
                <a:lnTo>
                  <a:pt x="2073910" y="0"/>
                </a:lnTo>
                <a:lnTo>
                  <a:pt x="2073910" y="1293366"/>
                </a:lnTo>
                <a:lnTo>
                  <a:pt x="0" y="1293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27594" y="8037372"/>
            <a:ext cx="421469" cy="384686"/>
          </a:xfrm>
          <a:custGeom>
            <a:avLst/>
            <a:gdLst/>
            <a:ahLst/>
            <a:cxnLst/>
            <a:rect r="r" b="b" t="t" l="l"/>
            <a:pathLst>
              <a:path h="384686" w="421469">
                <a:moveTo>
                  <a:pt x="0" y="0"/>
                </a:moveTo>
                <a:lnTo>
                  <a:pt x="421469" y="0"/>
                </a:lnTo>
                <a:lnTo>
                  <a:pt x="421469" y="384686"/>
                </a:lnTo>
                <a:lnTo>
                  <a:pt x="0" y="3846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74868" y="5775352"/>
            <a:ext cx="4093086" cy="1661447"/>
          </a:xfrm>
          <a:custGeom>
            <a:avLst/>
            <a:gdLst/>
            <a:ahLst/>
            <a:cxnLst/>
            <a:rect r="r" b="b" t="t" l="l"/>
            <a:pathLst>
              <a:path h="1661447" w="4093086">
                <a:moveTo>
                  <a:pt x="0" y="0"/>
                </a:moveTo>
                <a:lnTo>
                  <a:pt x="4093086" y="0"/>
                </a:lnTo>
                <a:lnTo>
                  <a:pt x="4093086" y="1661447"/>
                </a:lnTo>
                <a:lnTo>
                  <a:pt x="0" y="166144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58000"/>
            </a:blip>
            <a:stretch>
              <a:fillRect l="0" t="-70144" r="0" b="-76212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432501" y="161306"/>
            <a:ext cx="233029" cy="233029"/>
          </a:xfrm>
          <a:custGeom>
            <a:avLst/>
            <a:gdLst/>
            <a:ahLst/>
            <a:cxnLst/>
            <a:rect r="r" b="b" t="t" l="l"/>
            <a:pathLst>
              <a:path h="233029" w="233029">
                <a:moveTo>
                  <a:pt x="0" y="0"/>
                </a:moveTo>
                <a:lnTo>
                  <a:pt x="233028" y="0"/>
                </a:lnTo>
                <a:lnTo>
                  <a:pt x="233028" y="233029"/>
                </a:lnTo>
                <a:lnTo>
                  <a:pt x="0" y="23302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3573758" y="128576"/>
            <a:ext cx="145373" cy="149244"/>
            <a:chOff x="0" y="0"/>
            <a:chExt cx="1207925" cy="124009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07925" cy="1240093"/>
            </a:xfrm>
            <a:custGeom>
              <a:avLst/>
              <a:gdLst/>
              <a:ahLst/>
              <a:cxnLst/>
              <a:rect r="r" b="b" t="t" l="l"/>
              <a:pathLst>
                <a:path h="1240093" w="1207925">
                  <a:moveTo>
                    <a:pt x="603962" y="0"/>
                  </a:moveTo>
                  <a:cubicBezTo>
                    <a:pt x="270403" y="0"/>
                    <a:pt x="0" y="277604"/>
                    <a:pt x="0" y="620046"/>
                  </a:cubicBezTo>
                  <a:cubicBezTo>
                    <a:pt x="0" y="962489"/>
                    <a:pt x="270403" y="1240093"/>
                    <a:pt x="603962" y="1240093"/>
                  </a:cubicBezTo>
                  <a:cubicBezTo>
                    <a:pt x="937521" y="1240093"/>
                    <a:pt x="1207925" y="962489"/>
                    <a:pt x="1207925" y="620046"/>
                  </a:cubicBezTo>
                  <a:cubicBezTo>
                    <a:pt x="1207925" y="277604"/>
                    <a:pt x="937521" y="0"/>
                    <a:pt x="603962" y="0"/>
                  </a:cubicBezTo>
                  <a:close/>
                </a:path>
              </a:pathLst>
            </a:custGeom>
            <a:solidFill>
              <a:srgbClr val="F2252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13243" y="-45666"/>
              <a:ext cx="981439" cy="1169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46429" y="547851"/>
            <a:ext cx="1650492" cy="56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Register Tickets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7594" y="1405772"/>
            <a:ext cx="148816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Enter Ticket Number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6429" y="1888515"/>
            <a:ext cx="1650492" cy="29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Register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7594" y="3853347"/>
            <a:ext cx="1650492" cy="29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CCDC04"/>
                </a:solidFill>
                <a:latin typeface="Horizon"/>
                <a:ea typeface="Horizon"/>
                <a:cs typeface="Horizon"/>
                <a:sym typeface="Horizon"/>
              </a:rPr>
              <a:t>1,987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0131" y="6051577"/>
            <a:ext cx="2143630" cy="73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 u="sng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  <a:hlinkClick r:id="rId23" tooltip="https://www.ea.com/games/f1"/>
              </a:rPr>
              <a:t>Play Game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55271" y="7480798"/>
            <a:ext cx="2143630" cy="37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Quiz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37091"/>
            <a:ext cx="3943350" cy="9498756"/>
          </a:xfrm>
          <a:custGeom>
            <a:avLst/>
            <a:gdLst/>
            <a:ahLst/>
            <a:cxnLst/>
            <a:rect r="r" b="b" t="t" l="l"/>
            <a:pathLst>
              <a:path h="9498756" w="3943350">
                <a:moveTo>
                  <a:pt x="0" y="0"/>
                </a:moveTo>
                <a:lnTo>
                  <a:pt x="3943350" y="0"/>
                </a:lnTo>
                <a:lnTo>
                  <a:pt x="3943350" y="9498755"/>
                </a:lnTo>
                <a:lnTo>
                  <a:pt x="0" y="949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4335" y="394335"/>
            <a:ext cx="290219" cy="72555"/>
          </a:xfrm>
          <a:custGeom>
            <a:avLst/>
            <a:gdLst/>
            <a:ahLst/>
            <a:cxnLst/>
            <a:rect r="r" b="b" t="t" l="l"/>
            <a:pathLst>
              <a:path h="72555" w="290219">
                <a:moveTo>
                  <a:pt x="0" y="0"/>
                </a:moveTo>
                <a:lnTo>
                  <a:pt x="290219" y="0"/>
                </a:lnTo>
                <a:lnTo>
                  <a:pt x="290219" y="72555"/>
                </a:lnTo>
                <a:lnTo>
                  <a:pt x="0" y="72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58796" y="394335"/>
            <a:ext cx="290219" cy="72555"/>
          </a:xfrm>
          <a:custGeom>
            <a:avLst/>
            <a:gdLst/>
            <a:ahLst/>
            <a:cxnLst/>
            <a:rect r="r" b="b" t="t" l="l"/>
            <a:pathLst>
              <a:path h="72555" w="290219">
                <a:moveTo>
                  <a:pt x="0" y="0"/>
                </a:moveTo>
                <a:lnTo>
                  <a:pt x="290219" y="0"/>
                </a:lnTo>
                <a:lnTo>
                  <a:pt x="290219" y="72555"/>
                </a:lnTo>
                <a:lnTo>
                  <a:pt x="0" y="72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4589" y="197168"/>
            <a:ext cx="3943350" cy="1384327"/>
          </a:xfrm>
          <a:custGeom>
            <a:avLst/>
            <a:gdLst/>
            <a:ahLst/>
            <a:cxnLst/>
            <a:rect r="r" b="b" t="t" l="l"/>
            <a:pathLst>
              <a:path h="1384327" w="3943350">
                <a:moveTo>
                  <a:pt x="0" y="0"/>
                </a:moveTo>
                <a:lnTo>
                  <a:pt x="3943350" y="0"/>
                </a:lnTo>
                <a:lnTo>
                  <a:pt x="3943350" y="1384326"/>
                </a:lnTo>
                <a:lnTo>
                  <a:pt x="0" y="1384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l="0" t="-39748" r="0" b="-6515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-307216"/>
            <a:ext cx="4114210" cy="774106"/>
            <a:chOff x="0" y="0"/>
            <a:chExt cx="2826725" cy="531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26725" cy="531860"/>
            </a:xfrm>
            <a:custGeom>
              <a:avLst/>
              <a:gdLst/>
              <a:ahLst/>
              <a:cxnLst/>
              <a:rect r="r" b="b" t="t" l="l"/>
              <a:pathLst>
                <a:path h="531860" w="2826725">
                  <a:moveTo>
                    <a:pt x="0" y="0"/>
                  </a:moveTo>
                  <a:lnTo>
                    <a:pt x="2826725" y="0"/>
                  </a:lnTo>
                  <a:lnTo>
                    <a:pt x="2826725" y="531860"/>
                  </a:lnTo>
                  <a:lnTo>
                    <a:pt x="0" y="5318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826725" cy="550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970189" cy="394335"/>
          </a:xfrm>
          <a:custGeom>
            <a:avLst/>
            <a:gdLst/>
            <a:ahLst/>
            <a:cxnLst/>
            <a:rect r="r" b="b" t="t" l="l"/>
            <a:pathLst>
              <a:path h="394335" w="970189">
                <a:moveTo>
                  <a:pt x="0" y="0"/>
                </a:moveTo>
                <a:lnTo>
                  <a:pt x="970189" y="0"/>
                </a:lnTo>
                <a:lnTo>
                  <a:pt x="970189" y="394335"/>
                </a:lnTo>
                <a:lnTo>
                  <a:pt x="0" y="394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5261" y="-402744"/>
            <a:ext cx="1263650" cy="1263650"/>
          </a:xfrm>
          <a:custGeom>
            <a:avLst/>
            <a:gdLst/>
            <a:ahLst/>
            <a:cxnLst/>
            <a:rect r="r" b="b" t="t" l="l"/>
            <a:pathLst>
              <a:path h="1263650" w="1263650">
                <a:moveTo>
                  <a:pt x="0" y="0"/>
                </a:moveTo>
                <a:lnTo>
                  <a:pt x="1263650" y="0"/>
                </a:lnTo>
                <a:lnTo>
                  <a:pt x="1263650" y="1263650"/>
                </a:lnTo>
                <a:lnTo>
                  <a:pt x="0" y="1263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9457" y="1705319"/>
            <a:ext cx="4093086" cy="1661447"/>
          </a:xfrm>
          <a:custGeom>
            <a:avLst/>
            <a:gdLst/>
            <a:ahLst/>
            <a:cxnLst/>
            <a:rect r="r" b="b" t="t" l="l"/>
            <a:pathLst>
              <a:path h="1661447" w="4093086">
                <a:moveTo>
                  <a:pt x="0" y="0"/>
                </a:moveTo>
                <a:lnTo>
                  <a:pt x="4093086" y="0"/>
                </a:lnTo>
                <a:lnTo>
                  <a:pt x="4093086" y="1661447"/>
                </a:lnTo>
                <a:lnTo>
                  <a:pt x="0" y="16614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8000"/>
            </a:blip>
            <a:stretch>
              <a:fillRect l="0" t="-70144" r="0" b="-7621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1621" y="4345390"/>
            <a:ext cx="1847760" cy="2107874"/>
            <a:chOff x="0" y="0"/>
            <a:chExt cx="1269529" cy="14482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9529" cy="1448244"/>
            </a:xfrm>
            <a:custGeom>
              <a:avLst/>
              <a:gdLst/>
              <a:ahLst/>
              <a:cxnLst/>
              <a:rect r="r" b="b" t="t" l="l"/>
              <a:pathLst>
                <a:path h="1448244" w="1269529">
                  <a:moveTo>
                    <a:pt x="46089" y="0"/>
                  </a:moveTo>
                  <a:lnTo>
                    <a:pt x="1223440" y="0"/>
                  </a:lnTo>
                  <a:cubicBezTo>
                    <a:pt x="1235664" y="0"/>
                    <a:pt x="1247387" y="4856"/>
                    <a:pt x="1256030" y="13499"/>
                  </a:cubicBezTo>
                  <a:cubicBezTo>
                    <a:pt x="1264673" y="22142"/>
                    <a:pt x="1269529" y="33865"/>
                    <a:pt x="1269529" y="46089"/>
                  </a:cubicBezTo>
                  <a:lnTo>
                    <a:pt x="1269529" y="1402155"/>
                  </a:lnTo>
                  <a:cubicBezTo>
                    <a:pt x="1269529" y="1414379"/>
                    <a:pt x="1264673" y="1426102"/>
                    <a:pt x="1256030" y="1434745"/>
                  </a:cubicBezTo>
                  <a:cubicBezTo>
                    <a:pt x="1247387" y="1443389"/>
                    <a:pt x="1235664" y="1448244"/>
                    <a:pt x="1223440" y="1448244"/>
                  </a:cubicBezTo>
                  <a:lnTo>
                    <a:pt x="46089" y="1448244"/>
                  </a:lnTo>
                  <a:cubicBezTo>
                    <a:pt x="33865" y="1448244"/>
                    <a:pt x="22142" y="1443389"/>
                    <a:pt x="13499" y="1434745"/>
                  </a:cubicBezTo>
                  <a:cubicBezTo>
                    <a:pt x="4856" y="1426102"/>
                    <a:pt x="0" y="1414379"/>
                    <a:pt x="0" y="1402155"/>
                  </a:cubicBezTo>
                  <a:lnTo>
                    <a:pt x="0" y="46089"/>
                  </a:lnTo>
                  <a:cubicBezTo>
                    <a:pt x="0" y="33865"/>
                    <a:pt x="4856" y="22142"/>
                    <a:pt x="13499" y="13499"/>
                  </a:cubicBezTo>
                  <a:cubicBezTo>
                    <a:pt x="22142" y="4856"/>
                    <a:pt x="33865" y="0"/>
                    <a:pt x="46089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269529" cy="1467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93969" y="4345390"/>
            <a:ext cx="1847760" cy="2107874"/>
            <a:chOff x="0" y="0"/>
            <a:chExt cx="1269529" cy="14482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9529" cy="1448244"/>
            </a:xfrm>
            <a:custGeom>
              <a:avLst/>
              <a:gdLst/>
              <a:ahLst/>
              <a:cxnLst/>
              <a:rect r="r" b="b" t="t" l="l"/>
              <a:pathLst>
                <a:path h="1448244" w="1269529">
                  <a:moveTo>
                    <a:pt x="46089" y="0"/>
                  </a:moveTo>
                  <a:lnTo>
                    <a:pt x="1223440" y="0"/>
                  </a:lnTo>
                  <a:cubicBezTo>
                    <a:pt x="1235664" y="0"/>
                    <a:pt x="1247387" y="4856"/>
                    <a:pt x="1256030" y="13499"/>
                  </a:cubicBezTo>
                  <a:cubicBezTo>
                    <a:pt x="1264673" y="22142"/>
                    <a:pt x="1269529" y="33865"/>
                    <a:pt x="1269529" y="46089"/>
                  </a:cubicBezTo>
                  <a:lnTo>
                    <a:pt x="1269529" y="1402155"/>
                  </a:lnTo>
                  <a:cubicBezTo>
                    <a:pt x="1269529" y="1414379"/>
                    <a:pt x="1264673" y="1426102"/>
                    <a:pt x="1256030" y="1434745"/>
                  </a:cubicBezTo>
                  <a:cubicBezTo>
                    <a:pt x="1247387" y="1443389"/>
                    <a:pt x="1235664" y="1448244"/>
                    <a:pt x="1223440" y="1448244"/>
                  </a:cubicBezTo>
                  <a:lnTo>
                    <a:pt x="46089" y="1448244"/>
                  </a:lnTo>
                  <a:cubicBezTo>
                    <a:pt x="33865" y="1448244"/>
                    <a:pt x="22142" y="1443389"/>
                    <a:pt x="13499" y="1434745"/>
                  </a:cubicBezTo>
                  <a:cubicBezTo>
                    <a:pt x="4856" y="1426102"/>
                    <a:pt x="0" y="1414379"/>
                    <a:pt x="0" y="1402155"/>
                  </a:cubicBezTo>
                  <a:lnTo>
                    <a:pt x="0" y="46089"/>
                  </a:lnTo>
                  <a:cubicBezTo>
                    <a:pt x="0" y="33865"/>
                    <a:pt x="4856" y="22142"/>
                    <a:pt x="13499" y="13499"/>
                  </a:cubicBezTo>
                  <a:cubicBezTo>
                    <a:pt x="22142" y="4856"/>
                    <a:pt x="33865" y="0"/>
                    <a:pt x="46089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269529" cy="1467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122734" y="4512707"/>
            <a:ext cx="1590230" cy="1747113"/>
          </a:xfrm>
          <a:custGeom>
            <a:avLst/>
            <a:gdLst/>
            <a:ahLst/>
            <a:cxnLst/>
            <a:rect r="r" b="b" t="t" l="l"/>
            <a:pathLst>
              <a:path h="1747113" w="1590230">
                <a:moveTo>
                  <a:pt x="0" y="0"/>
                </a:moveTo>
                <a:lnTo>
                  <a:pt x="1590230" y="0"/>
                </a:lnTo>
                <a:lnTo>
                  <a:pt x="1590230" y="1747114"/>
                </a:lnTo>
                <a:lnTo>
                  <a:pt x="0" y="17471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43" t="0" r="-922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44589" y="6517765"/>
            <a:ext cx="3987939" cy="1376546"/>
          </a:xfrm>
          <a:custGeom>
            <a:avLst/>
            <a:gdLst/>
            <a:ahLst/>
            <a:cxnLst/>
            <a:rect r="r" b="b" t="t" l="l"/>
            <a:pathLst>
              <a:path h="1376546" w="3987939">
                <a:moveTo>
                  <a:pt x="0" y="0"/>
                </a:moveTo>
                <a:lnTo>
                  <a:pt x="3987939" y="0"/>
                </a:lnTo>
                <a:lnTo>
                  <a:pt x="3987939" y="1376547"/>
                </a:lnTo>
                <a:lnTo>
                  <a:pt x="0" y="1376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0557" r="0" b="-4651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649898" y="6577089"/>
            <a:ext cx="1248863" cy="259087"/>
            <a:chOff x="0" y="0"/>
            <a:chExt cx="858048" cy="1780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8048" cy="178009"/>
            </a:xfrm>
            <a:custGeom>
              <a:avLst/>
              <a:gdLst/>
              <a:ahLst/>
              <a:cxnLst/>
              <a:rect r="r" b="b" t="t" l="l"/>
              <a:pathLst>
                <a:path h="178009" w="858048">
                  <a:moveTo>
                    <a:pt x="0" y="0"/>
                  </a:moveTo>
                  <a:lnTo>
                    <a:pt x="858048" y="0"/>
                  </a:lnTo>
                  <a:lnTo>
                    <a:pt x="858048" y="178009"/>
                  </a:lnTo>
                  <a:lnTo>
                    <a:pt x="0" y="178009"/>
                  </a:lnTo>
                  <a:close/>
                </a:path>
              </a:pathLst>
            </a:custGeom>
            <a:solidFill>
              <a:srgbClr val="01252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58048" cy="197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0" y="7964122"/>
            <a:ext cx="4296176" cy="645389"/>
            <a:chOff x="0" y="0"/>
            <a:chExt cx="2951747" cy="4434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951747" cy="443424"/>
            </a:xfrm>
            <a:custGeom>
              <a:avLst/>
              <a:gdLst/>
              <a:ahLst/>
              <a:cxnLst/>
              <a:rect r="r" b="b" t="t" l="l"/>
              <a:pathLst>
                <a:path h="443424" w="2951747">
                  <a:moveTo>
                    <a:pt x="0" y="0"/>
                  </a:moveTo>
                  <a:lnTo>
                    <a:pt x="2951747" y="0"/>
                  </a:lnTo>
                  <a:lnTo>
                    <a:pt x="2951747" y="443424"/>
                  </a:lnTo>
                  <a:lnTo>
                    <a:pt x="0" y="443424"/>
                  </a:ln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2951747" cy="46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403906" y="7987361"/>
            <a:ext cx="339705" cy="457936"/>
          </a:xfrm>
          <a:custGeom>
            <a:avLst/>
            <a:gdLst/>
            <a:ahLst/>
            <a:cxnLst/>
            <a:rect r="r" b="b" t="t" l="l"/>
            <a:pathLst>
              <a:path h="457936" w="339705">
                <a:moveTo>
                  <a:pt x="0" y="0"/>
                </a:moveTo>
                <a:lnTo>
                  <a:pt x="339705" y="0"/>
                </a:lnTo>
                <a:lnTo>
                  <a:pt x="339705" y="457936"/>
                </a:lnTo>
                <a:lnTo>
                  <a:pt x="0" y="4579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02165" y="8000747"/>
            <a:ext cx="406537" cy="384686"/>
          </a:xfrm>
          <a:custGeom>
            <a:avLst/>
            <a:gdLst/>
            <a:ahLst/>
            <a:cxnLst/>
            <a:rect r="r" b="b" t="t" l="l"/>
            <a:pathLst>
              <a:path h="384686" w="406537">
                <a:moveTo>
                  <a:pt x="0" y="0"/>
                </a:moveTo>
                <a:lnTo>
                  <a:pt x="406537" y="0"/>
                </a:lnTo>
                <a:lnTo>
                  <a:pt x="406537" y="384686"/>
                </a:lnTo>
                <a:lnTo>
                  <a:pt x="0" y="384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421711" y="7987361"/>
            <a:ext cx="456375" cy="434697"/>
          </a:xfrm>
          <a:custGeom>
            <a:avLst/>
            <a:gdLst/>
            <a:ahLst/>
            <a:cxnLst/>
            <a:rect r="r" b="b" t="t" l="l"/>
            <a:pathLst>
              <a:path h="434697" w="456375">
                <a:moveTo>
                  <a:pt x="0" y="0"/>
                </a:moveTo>
                <a:lnTo>
                  <a:pt x="456375" y="0"/>
                </a:lnTo>
                <a:lnTo>
                  <a:pt x="456375" y="434697"/>
                </a:lnTo>
                <a:lnTo>
                  <a:pt x="0" y="4346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27594" y="8037372"/>
            <a:ext cx="421469" cy="384686"/>
          </a:xfrm>
          <a:custGeom>
            <a:avLst/>
            <a:gdLst/>
            <a:ahLst/>
            <a:cxnLst/>
            <a:rect r="r" b="b" t="t" l="l"/>
            <a:pathLst>
              <a:path h="384686" w="421469">
                <a:moveTo>
                  <a:pt x="0" y="0"/>
                </a:moveTo>
                <a:lnTo>
                  <a:pt x="421469" y="0"/>
                </a:lnTo>
                <a:lnTo>
                  <a:pt x="421469" y="384686"/>
                </a:lnTo>
                <a:lnTo>
                  <a:pt x="0" y="38468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36312" y="4525770"/>
            <a:ext cx="1578377" cy="1747113"/>
          </a:xfrm>
          <a:custGeom>
            <a:avLst/>
            <a:gdLst/>
            <a:ahLst/>
            <a:cxnLst/>
            <a:rect r="r" b="b" t="t" l="l"/>
            <a:pathLst>
              <a:path h="1747113" w="1578377">
                <a:moveTo>
                  <a:pt x="0" y="0"/>
                </a:moveTo>
                <a:lnTo>
                  <a:pt x="1578377" y="0"/>
                </a:lnTo>
                <a:lnTo>
                  <a:pt x="1578377" y="1747114"/>
                </a:lnTo>
                <a:lnTo>
                  <a:pt x="0" y="174711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3197" t="0" r="-7493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22154" y="1985033"/>
            <a:ext cx="2143630" cy="73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Play Game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10682" y="3410766"/>
            <a:ext cx="2143630" cy="37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Quiz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6767" y="3878665"/>
            <a:ext cx="2329815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Pick one of these GenAI designs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3432501" y="161306"/>
            <a:ext cx="233029" cy="233029"/>
          </a:xfrm>
          <a:custGeom>
            <a:avLst/>
            <a:gdLst/>
            <a:ahLst/>
            <a:cxnLst/>
            <a:rect r="r" b="b" t="t" l="l"/>
            <a:pathLst>
              <a:path h="233029" w="233029">
                <a:moveTo>
                  <a:pt x="0" y="0"/>
                </a:moveTo>
                <a:lnTo>
                  <a:pt x="233028" y="0"/>
                </a:lnTo>
                <a:lnTo>
                  <a:pt x="233028" y="233029"/>
                </a:lnTo>
                <a:lnTo>
                  <a:pt x="0" y="2330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3573758" y="128576"/>
            <a:ext cx="145373" cy="149244"/>
            <a:chOff x="0" y="0"/>
            <a:chExt cx="1207925" cy="124009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07925" cy="1240093"/>
            </a:xfrm>
            <a:custGeom>
              <a:avLst/>
              <a:gdLst/>
              <a:ahLst/>
              <a:cxnLst/>
              <a:rect r="r" b="b" t="t" l="l"/>
              <a:pathLst>
                <a:path h="1240093" w="1207925">
                  <a:moveTo>
                    <a:pt x="603962" y="0"/>
                  </a:moveTo>
                  <a:cubicBezTo>
                    <a:pt x="270403" y="0"/>
                    <a:pt x="0" y="277604"/>
                    <a:pt x="0" y="620046"/>
                  </a:cubicBezTo>
                  <a:cubicBezTo>
                    <a:pt x="0" y="962489"/>
                    <a:pt x="270403" y="1240093"/>
                    <a:pt x="603962" y="1240093"/>
                  </a:cubicBezTo>
                  <a:cubicBezTo>
                    <a:pt x="937521" y="1240093"/>
                    <a:pt x="1207925" y="962489"/>
                    <a:pt x="1207925" y="620046"/>
                  </a:cubicBezTo>
                  <a:cubicBezTo>
                    <a:pt x="1207925" y="277604"/>
                    <a:pt x="937521" y="0"/>
                    <a:pt x="603962" y="0"/>
                  </a:cubicBezTo>
                  <a:close/>
                </a:path>
              </a:pathLst>
            </a:custGeom>
            <a:solidFill>
              <a:srgbClr val="F2252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13243" y="-45666"/>
              <a:ext cx="981439" cy="1169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37091"/>
            <a:ext cx="3943350" cy="9498756"/>
          </a:xfrm>
          <a:custGeom>
            <a:avLst/>
            <a:gdLst/>
            <a:ahLst/>
            <a:cxnLst/>
            <a:rect r="r" b="b" t="t" l="l"/>
            <a:pathLst>
              <a:path h="9498756" w="3943350">
                <a:moveTo>
                  <a:pt x="0" y="0"/>
                </a:moveTo>
                <a:lnTo>
                  <a:pt x="3943350" y="0"/>
                </a:lnTo>
                <a:lnTo>
                  <a:pt x="3943350" y="9498755"/>
                </a:lnTo>
                <a:lnTo>
                  <a:pt x="0" y="949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4335" y="394335"/>
            <a:ext cx="290219" cy="72555"/>
          </a:xfrm>
          <a:custGeom>
            <a:avLst/>
            <a:gdLst/>
            <a:ahLst/>
            <a:cxnLst/>
            <a:rect r="r" b="b" t="t" l="l"/>
            <a:pathLst>
              <a:path h="72555" w="290219">
                <a:moveTo>
                  <a:pt x="0" y="0"/>
                </a:moveTo>
                <a:lnTo>
                  <a:pt x="290219" y="0"/>
                </a:lnTo>
                <a:lnTo>
                  <a:pt x="290219" y="72555"/>
                </a:lnTo>
                <a:lnTo>
                  <a:pt x="0" y="72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58796" y="394335"/>
            <a:ext cx="290219" cy="72555"/>
          </a:xfrm>
          <a:custGeom>
            <a:avLst/>
            <a:gdLst/>
            <a:ahLst/>
            <a:cxnLst/>
            <a:rect r="r" b="b" t="t" l="l"/>
            <a:pathLst>
              <a:path h="72555" w="290219">
                <a:moveTo>
                  <a:pt x="0" y="0"/>
                </a:moveTo>
                <a:lnTo>
                  <a:pt x="290219" y="0"/>
                </a:lnTo>
                <a:lnTo>
                  <a:pt x="290219" y="72555"/>
                </a:lnTo>
                <a:lnTo>
                  <a:pt x="0" y="72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4589" y="197168"/>
            <a:ext cx="3943350" cy="1384327"/>
          </a:xfrm>
          <a:custGeom>
            <a:avLst/>
            <a:gdLst/>
            <a:ahLst/>
            <a:cxnLst/>
            <a:rect r="r" b="b" t="t" l="l"/>
            <a:pathLst>
              <a:path h="1384327" w="3943350">
                <a:moveTo>
                  <a:pt x="0" y="0"/>
                </a:moveTo>
                <a:lnTo>
                  <a:pt x="3943350" y="0"/>
                </a:lnTo>
                <a:lnTo>
                  <a:pt x="3943350" y="1384326"/>
                </a:lnTo>
                <a:lnTo>
                  <a:pt x="0" y="1384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l="0" t="-39748" r="0" b="-6515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-307216"/>
            <a:ext cx="4114210" cy="774106"/>
            <a:chOff x="0" y="0"/>
            <a:chExt cx="2826725" cy="531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26725" cy="531860"/>
            </a:xfrm>
            <a:custGeom>
              <a:avLst/>
              <a:gdLst/>
              <a:ahLst/>
              <a:cxnLst/>
              <a:rect r="r" b="b" t="t" l="l"/>
              <a:pathLst>
                <a:path h="531860" w="2826725">
                  <a:moveTo>
                    <a:pt x="0" y="0"/>
                  </a:moveTo>
                  <a:lnTo>
                    <a:pt x="2826725" y="0"/>
                  </a:lnTo>
                  <a:lnTo>
                    <a:pt x="2826725" y="531860"/>
                  </a:lnTo>
                  <a:lnTo>
                    <a:pt x="0" y="5318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826725" cy="550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970189" cy="394335"/>
          </a:xfrm>
          <a:custGeom>
            <a:avLst/>
            <a:gdLst/>
            <a:ahLst/>
            <a:cxnLst/>
            <a:rect r="r" b="b" t="t" l="l"/>
            <a:pathLst>
              <a:path h="394335" w="970189">
                <a:moveTo>
                  <a:pt x="0" y="0"/>
                </a:moveTo>
                <a:lnTo>
                  <a:pt x="970189" y="0"/>
                </a:lnTo>
                <a:lnTo>
                  <a:pt x="970189" y="394335"/>
                </a:lnTo>
                <a:lnTo>
                  <a:pt x="0" y="394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5261" y="-402744"/>
            <a:ext cx="1263650" cy="1263650"/>
          </a:xfrm>
          <a:custGeom>
            <a:avLst/>
            <a:gdLst/>
            <a:ahLst/>
            <a:cxnLst/>
            <a:rect r="r" b="b" t="t" l="l"/>
            <a:pathLst>
              <a:path h="1263650" w="1263650">
                <a:moveTo>
                  <a:pt x="0" y="0"/>
                </a:moveTo>
                <a:lnTo>
                  <a:pt x="1263650" y="0"/>
                </a:lnTo>
                <a:lnTo>
                  <a:pt x="1263650" y="1263650"/>
                </a:lnTo>
                <a:lnTo>
                  <a:pt x="0" y="1263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9457" y="1705319"/>
            <a:ext cx="4093086" cy="1661447"/>
          </a:xfrm>
          <a:custGeom>
            <a:avLst/>
            <a:gdLst/>
            <a:ahLst/>
            <a:cxnLst/>
            <a:rect r="r" b="b" t="t" l="l"/>
            <a:pathLst>
              <a:path h="1661447" w="4093086">
                <a:moveTo>
                  <a:pt x="0" y="0"/>
                </a:moveTo>
                <a:lnTo>
                  <a:pt x="4093086" y="0"/>
                </a:lnTo>
                <a:lnTo>
                  <a:pt x="4093086" y="1661447"/>
                </a:lnTo>
                <a:lnTo>
                  <a:pt x="0" y="16614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8000"/>
            </a:blip>
            <a:stretch>
              <a:fillRect l="0" t="-70144" r="0" b="-7621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1621" y="4345390"/>
            <a:ext cx="1847760" cy="2107874"/>
            <a:chOff x="0" y="0"/>
            <a:chExt cx="1269529" cy="14482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9529" cy="1448244"/>
            </a:xfrm>
            <a:custGeom>
              <a:avLst/>
              <a:gdLst/>
              <a:ahLst/>
              <a:cxnLst/>
              <a:rect r="r" b="b" t="t" l="l"/>
              <a:pathLst>
                <a:path h="1448244" w="1269529">
                  <a:moveTo>
                    <a:pt x="46089" y="0"/>
                  </a:moveTo>
                  <a:lnTo>
                    <a:pt x="1223440" y="0"/>
                  </a:lnTo>
                  <a:cubicBezTo>
                    <a:pt x="1235664" y="0"/>
                    <a:pt x="1247387" y="4856"/>
                    <a:pt x="1256030" y="13499"/>
                  </a:cubicBezTo>
                  <a:cubicBezTo>
                    <a:pt x="1264673" y="22142"/>
                    <a:pt x="1269529" y="33865"/>
                    <a:pt x="1269529" y="46089"/>
                  </a:cubicBezTo>
                  <a:lnTo>
                    <a:pt x="1269529" y="1402155"/>
                  </a:lnTo>
                  <a:cubicBezTo>
                    <a:pt x="1269529" y="1414379"/>
                    <a:pt x="1264673" y="1426102"/>
                    <a:pt x="1256030" y="1434745"/>
                  </a:cubicBezTo>
                  <a:cubicBezTo>
                    <a:pt x="1247387" y="1443389"/>
                    <a:pt x="1235664" y="1448244"/>
                    <a:pt x="1223440" y="1448244"/>
                  </a:cubicBezTo>
                  <a:lnTo>
                    <a:pt x="46089" y="1448244"/>
                  </a:lnTo>
                  <a:cubicBezTo>
                    <a:pt x="33865" y="1448244"/>
                    <a:pt x="22142" y="1443389"/>
                    <a:pt x="13499" y="1434745"/>
                  </a:cubicBezTo>
                  <a:cubicBezTo>
                    <a:pt x="4856" y="1426102"/>
                    <a:pt x="0" y="1414379"/>
                    <a:pt x="0" y="1402155"/>
                  </a:cubicBezTo>
                  <a:lnTo>
                    <a:pt x="0" y="46089"/>
                  </a:lnTo>
                  <a:cubicBezTo>
                    <a:pt x="0" y="33865"/>
                    <a:pt x="4856" y="22142"/>
                    <a:pt x="13499" y="13499"/>
                  </a:cubicBezTo>
                  <a:cubicBezTo>
                    <a:pt x="22142" y="4856"/>
                    <a:pt x="33865" y="0"/>
                    <a:pt x="46089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269529" cy="1467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93969" y="4345390"/>
            <a:ext cx="1847760" cy="2107874"/>
            <a:chOff x="0" y="0"/>
            <a:chExt cx="1269529" cy="14482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9529" cy="1448244"/>
            </a:xfrm>
            <a:custGeom>
              <a:avLst/>
              <a:gdLst/>
              <a:ahLst/>
              <a:cxnLst/>
              <a:rect r="r" b="b" t="t" l="l"/>
              <a:pathLst>
                <a:path h="1448244" w="1269529">
                  <a:moveTo>
                    <a:pt x="46089" y="0"/>
                  </a:moveTo>
                  <a:lnTo>
                    <a:pt x="1223440" y="0"/>
                  </a:lnTo>
                  <a:cubicBezTo>
                    <a:pt x="1235664" y="0"/>
                    <a:pt x="1247387" y="4856"/>
                    <a:pt x="1256030" y="13499"/>
                  </a:cubicBezTo>
                  <a:cubicBezTo>
                    <a:pt x="1264673" y="22142"/>
                    <a:pt x="1269529" y="33865"/>
                    <a:pt x="1269529" y="46089"/>
                  </a:cubicBezTo>
                  <a:lnTo>
                    <a:pt x="1269529" y="1402155"/>
                  </a:lnTo>
                  <a:cubicBezTo>
                    <a:pt x="1269529" y="1414379"/>
                    <a:pt x="1264673" y="1426102"/>
                    <a:pt x="1256030" y="1434745"/>
                  </a:cubicBezTo>
                  <a:cubicBezTo>
                    <a:pt x="1247387" y="1443389"/>
                    <a:pt x="1235664" y="1448244"/>
                    <a:pt x="1223440" y="1448244"/>
                  </a:cubicBezTo>
                  <a:lnTo>
                    <a:pt x="46089" y="1448244"/>
                  </a:lnTo>
                  <a:cubicBezTo>
                    <a:pt x="33865" y="1448244"/>
                    <a:pt x="22142" y="1443389"/>
                    <a:pt x="13499" y="1434745"/>
                  </a:cubicBezTo>
                  <a:cubicBezTo>
                    <a:pt x="4856" y="1426102"/>
                    <a:pt x="0" y="1414379"/>
                    <a:pt x="0" y="1402155"/>
                  </a:cubicBezTo>
                  <a:lnTo>
                    <a:pt x="0" y="46089"/>
                  </a:lnTo>
                  <a:cubicBezTo>
                    <a:pt x="0" y="33865"/>
                    <a:pt x="4856" y="22142"/>
                    <a:pt x="13499" y="13499"/>
                  </a:cubicBezTo>
                  <a:cubicBezTo>
                    <a:pt x="22142" y="4856"/>
                    <a:pt x="33865" y="0"/>
                    <a:pt x="46089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269529" cy="1467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44589" y="6517765"/>
            <a:ext cx="3987939" cy="1376546"/>
          </a:xfrm>
          <a:custGeom>
            <a:avLst/>
            <a:gdLst/>
            <a:ahLst/>
            <a:cxnLst/>
            <a:rect r="r" b="b" t="t" l="l"/>
            <a:pathLst>
              <a:path h="1376546" w="3987939">
                <a:moveTo>
                  <a:pt x="0" y="0"/>
                </a:moveTo>
                <a:lnTo>
                  <a:pt x="3987939" y="0"/>
                </a:lnTo>
                <a:lnTo>
                  <a:pt x="3987939" y="1376547"/>
                </a:lnTo>
                <a:lnTo>
                  <a:pt x="0" y="13765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557" r="0" b="-4651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649898" y="6577089"/>
            <a:ext cx="1248863" cy="259087"/>
            <a:chOff x="0" y="0"/>
            <a:chExt cx="858048" cy="17800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8048" cy="178009"/>
            </a:xfrm>
            <a:custGeom>
              <a:avLst/>
              <a:gdLst/>
              <a:ahLst/>
              <a:cxnLst/>
              <a:rect r="r" b="b" t="t" l="l"/>
              <a:pathLst>
                <a:path h="178009" w="858048">
                  <a:moveTo>
                    <a:pt x="0" y="0"/>
                  </a:moveTo>
                  <a:lnTo>
                    <a:pt x="858048" y="0"/>
                  </a:lnTo>
                  <a:lnTo>
                    <a:pt x="858048" y="178009"/>
                  </a:lnTo>
                  <a:lnTo>
                    <a:pt x="0" y="178009"/>
                  </a:lnTo>
                  <a:close/>
                </a:path>
              </a:pathLst>
            </a:custGeom>
            <a:solidFill>
              <a:srgbClr val="01252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858048" cy="197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31550" y="4564991"/>
            <a:ext cx="1587902" cy="1747113"/>
          </a:xfrm>
          <a:custGeom>
            <a:avLst/>
            <a:gdLst/>
            <a:ahLst/>
            <a:cxnLst/>
            <a:rect r="r" b="b" t="t" l="l"/>
            <a:pathLst>
              <a:path h="1747113" w="1587902">
                <a:moveTo>
                  <a:pt x="0" y="0"/>
                </a:moveTo>
                <a:lnTo>
                  <a:pt x="1587902" y="0"/>
                </a:lnTo>
                <a:lnTo>
                  <a:pt x="1587902" y="1747114"/>
                </a:lnTo>
                <a:lnTo>
                  <a:pt x="0" y="1747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013" t="0" r="-5013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094903" y="4564991"/>
            <a:ext cx="1645893" cy="1747113"/>
          </a:xfrm>
          <a:custGeom>
            <a:avLst/>
            <a:gdLst/>
            <a:ahLst/>
            <a:cxnLst/>
            <a:rect r="r" b="b" t="t" l="l"/>
            <a:pathLst>
              <a:path h="1747113" w="1645893">
                <a:moveTo>
                  <a:pt x="0" y="0"/>
                </a:moveTo>
                <a:lnTo>
                  <a:pt x="1645893" y="0"/>
                </a:lnTo>
                <a:lnTo>
                  <a:pt x="1645893" y="1747114"/>
                </a:lnTo>
                <a:lnTo>
                  <a:pt x="0" y="17471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2" t="0" r="-6027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31550" y="5981785"/>
            <a:ext cx="1587902" cy="333523"/>
            <a:chOff x="0" y="0"/>
            <a:chExt cx="1090990" cy="2291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90990" cy="229152"/>
            </a:xfrm>
            <a:custGeom>
              <a:avLst/>
              <a:gdLst/>
              <a:ahLst/>
              <a:cxnLst/>
              <a:rect r="r" b="b" t="t" l="l"/>
              <a:pathLst>
                <a:path h="229152" w="1090990">
                  <a:moveTo>
                    <a:pt x="29253" y="0"/>
                  </a:moveTo>
                  <a:lnTo>
                    <a:pt x="1061737" y="0"/>
                  </a:lnTo>
                  <a:cubicBezTo>
                    <a:pt x="1069495" y="0"/>
                    <a:pt x="1076936" y="3082"/>
                    <a:pt x="1082422" y="8568"/>
                  </a:cubicBezTo>
                  <a:cubicBezTo>
                    <a:pt x="1087908" y="14054"/>
                    <a:pt x="1090990" y="21495"/>
                    <a:pt x="1090990" y="29253"/>
                  </a:cubicBezTo>
                  <a:lnTo>
                    <a:pt x="1090990" y="199898"/>
                  </a:lnTo>
                  <a:cubicBezTo>
                    <a:pt x="1090990" y="207657"/>
                    <a:pt x="1087908" y="215098"/>
                    <a:pt x="1082422" y="220584"/>
                  </a:cubicBezTo>
                  <a:cubicBezTo>
                    <a:pt x="1076936" y="226070"/>
                    <a:pt x="1069495" y="229152"/>
                    <a:pt x="1061737" y="229152"/>
                  </a:cubicBezTo>
                  <a:lnTo>
                    <a:pt x="29253" y="229152"/>
                  </a:lnTo>
                  <a:cubicBezTo>
                    <a:pt x="21495" y="229152"/>
                    <a:pt x="14054" y="226070"/>
                    <a:pt x="8568" y="220584"/>
                  </a:cubicBezTo>
                  <a:cubicBezTo>
                    <a:pt x="3082" y="215098"/>
                    <a:pt x="0" y="207657"/>
                    <a:pt x="0" y="199898"/>
                  </a:cubicBezTo>
                  <a:lnTo>
                    <a:pt x="0" y="29253"/>
                  </a:lnTo>
                  <a:cubicBezTo>
                    <a:pt x="0" y="21495"/>
                    <a:pt x="3082" y="14054"/>
                    <a:pt x="8568" y="8568"/>
                  </a:cubicBezTo>
                  <a:cubicBezTo>
                    <a:pt x="14054" y="3082"/>
                    <a:pt x="21495" y="0"/>
                    <a:pt x="29253" y="0"/>
                  </a:cubicBezTo>
                  <a:close/>
                </a:path>
              </a:pathLst>
            </a:custGeom>
            <a:solidFill>
              <a:srgbClr val="01252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090990" cy="248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22154" y="1985033"/>
            <a:ext cx="2143630" cy="73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Play Game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0682" y="3410766"/>
            <a:ext cx="2143630" cy="37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9"/>
              </a:lnSpc>
              <a:spcBef>
                <a:spcPct val="0"/>
              </a:spcBef>
            </a:pPr>
            <a:r>
              <a:rPr lang="en-US" sz="207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Quiz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5064" y="3878665"/>
            <a:ext cx="1973223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Who is your favorite driver?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1550" y="6056182"/>
            <a:ext cx="1587902" cy="1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9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Lance Stroll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094903" y="5978581"/>
            <a:ext cx="1648708" cy="333523"/>
            <a:chOff x="0" y="0"/>
            <a:chExt cx="1132768" cy="2291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32768" cy="229152"/>
            </a:xfrm>
            <a:custGeom>
              <a:avLst/>
              <a:gdLst/>
              <a:ahLst/>
              <a:cxnLst/>
              <a:rect r="r" b="b" t="t" l="l"/>
              <a:pathLst>
                <a:path h="229152" w="1132768">
                  <a:moveTo>
                    <a:pt x="28175" y="0"/>
                  </a:moveTo>
                  <a:lnTo>
                    <a:pt x="1104593" y="0"/>
                  </a:lnTo>
                  <a:cubicBezTo>
                    <a:pt x="1120153" y="0"/>
                    <a:pt x="1132768" y="12614"/>
                    <a:pt x="1132768" y="28175"/>
                  </a:cubicBezTo>
                  <a:lnTo>
                    <a:pt x="1132768" y="200977"/>
                  </a:lnTo>
                  <a:cubicBezTo>
                    <a:pt x="1132768" y="216538"/>
                    <a:pt x="1120153" y="229152"/>
                    <a:pt x="1104593" y="229152"/>
                  </a:cubicBezTo>
                  <a:lnTo>
                    <a:pt x="28175" y="229152"/>
                  </a:lnTo>
                  <a:cubicBezTo>
                    <a:pt x="12614" y="229152"/>
                    <a:pt x="0" y="216538"/>
                    <a:pt x="0" y="200977"/>
                  </a:cubicBezTo>
                  <a:lnTo>
                    <a:pt x="0" y="28175"/>
                  </a:lnTo>
                  <a:cubicBezTo>
                    <a:pt x="0" y="12614"/>
                    <a:pt x="12614" y="0"/>
                    <a:pt x="28175" y="0"/>
                  </a:cubicBezTo>
                  <a:close/>
                </a:path>
              </a:pathLst>
            </a:custGeom>
            <a:solidFill>
              <a:srgbClr val="01252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1132768" cy="248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123898" y="6056182"/>
            <a:ext cx="1587902" cy="1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9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Fernando Alonso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0" y="7964122"/>
            <a:ext cx="4296176" cy="645389"/>
            <a:chOff x="0" y="0"/>
            <a:chExt cx="2951747" cy="44342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951747" cy="443424"/>
            </a:xfrm>
            <a:custGeom>
              <a:avLst/>
              <a:gdLst/>
              <a:ahLst/>
              <a:cxnLst/>
              <a:rect r="r" b="b" t="t" l="l"/>
              <a:pathLst>
                <a:path h="443424" w="2951747">
                  <a:moveTo>
                    <a:pt x="0" y="0"/>
                  </a:moveTo>
                  <a:lnTo>
                    <a:pt x="2951747" y="0"/>
                  </a:lnTo>
                  <a:lnTo>
                    <a:pt x="2951747" y="443424"/>
                  </a:lnTo>
                  <a:lnTo>
                    <a:pt x="0" y="443424"/>
                  </a:ln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2951747" cy="46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3403906" y="7987361"/>
            <a:ext cx="339705" cy="457936"/>
          </a:xfrm>
          <a:custGeom>
            <a:avLst/>
            <a:gdLst/>
            <a:ahLst/>
            <a:cxnLst/>
            <a:rect r="r" b="b" t="t" l="l"/>
            <a:pathLst>
              <a:path h="457936" w="339705">
                <a:moveTo>
                  <a:pt x="0" y="0"/>
                </a:moveTo>
                <a:lnTo>
                  <a:pt x="339705" y="0"/>
                </a:lnTo>
                <a:lnTo>
                  <a:pt x="339705" y="457936"/>
                </a:lnTo>
                <a:lnTo>
                  <a:pt x="0" y="4579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02165" y="8000747"/>
            <a:ext cx="406537" cy="384686"/>
          </a:xfrm>
          <a:custGeom>
            <a:avLst/>
            <a:gdLst/>
            <a:ahLst/>
            <a:cxnLst/>
            <a:rect r="r" b="b" t="t" l="l"/>
            <a:pathLst>
              <a:path h="384686" w="406537">
                <a:moveTo>
                  <a:pt x="0" y="0"/>
                </a:moveTo>
                <a:lnTo>
                  <a:pt x="406537" y="0"/>
                </a:lnTo>
                <a:lnTo>
                  <a:pt x="406537" y="384686"/>
                </a:lnTo>
                <a:lnTo>
                  <a:pt x="0" y="3846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421711" y="7987361"/>
            <a:ext cx="456375" cy="434697"/>
          </a:xfrm>
          <a:custGeom>
            <a:avLst/>
            <a:gdLst/>
            <a:ahLst/>
            <a:cxnLst/>
            <a:rect r="r" b="b" t="t" l="l"/>
            <a:pathLst>
              <a:path h="434697" w="456375">
                <a:moveTo>
                  <a:pt x="0" y="0"/>
                </a:moveTo>
                <a:lnTo>
                  <a:pt x="456375" y="0"/>
                </a:lnTo>
                <a:lnTo>
                  <a:pt x="456375" y="434697"/>
                </a:lnTo>
                <a:lnTo>
                  <a:pt x="0" y="4346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27594" y="8037372"/>
            <a:ext cx="421469" cy="384686"/>
          </a:xfrm>
          <a:custGeom>
            <a:avLst/>
            <a:gdLst/>
            <a:ahLst/>
            <a:cxnLst/>
            <a:rect r="r" b="b" t="t" l="l"/>
            <a:pathLst>
              <a:path h="384686" w="421469">
                <a:moveTo>
                  <a:pt x="0" y="0"/>
                </a:moveTo>
                <a:lnTo>
                  <a:pt x="421469" y="0"/>
                </a:lnTo>
                <a:lnTo>
                  <a:pt x="421469" y="384686"/>
                </a:lnTo>
                <a:lnTo>
                  <a:pt x="0" y="3846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3432501" y="161306"/>
            <a:ext cx="233029" cy="233029"/>
          </a:xfrm>
          <a:custGeom>
            <a:avLst/>
            <a:gdLst/>
            <a:ahLst/>
            <a:cxnLst/>
            <a:rect r="r" b="b" t="t" l="l"/>
            <a:pathLst>
              <a:path h="233029" w="233029">
                <a:moveTo>
                  <a:pt x="0" y="0"/>
                </a:moveTo>
                <a:lnTo>
                  <a:pt x="233028" y="0"/>
                </a:lnTo>
                <a:lnTo>
                  <a:pt x="233028" y="233029"/>
                </a:lnTo>
                <a:lnTo>
                  <a:pt x="0" y="2330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3573758" y="128576"/>
            <a:ext cx="145373" cy="149244"/>
            <a:chOff x="0" y="0"/>
            <a:chExt cx="1207925" cy="124009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207925" cy="1240093"/>
            </a:xfrm>
            <a:custGeom>
              <a:avLst/>
              <a:gdLst/>
              <a:ahLst/>
              <a:cxnLst/>
              <a:rect r="r" b="b" t="t" l="l"/>
              <a:pathLst>
                <a:path h="1240093" w="1207925">
                  <a:moveTo>
                    <a:pt x="603962" y="0"/>
                  </a:moveTo>
                  <a:cubicBezTo>
                    <a:pt x="270403" y="0"/>
                    <a:pt x="0" y="277604"/>
                    <a:pt x="0" y="620046"/>
                  </a:cubicBezTo>
                  <a:cubicBezTo>
                    <a:pt x="0" y="962489"/>
                    <a:pt x="270403" y="1240093"/>
                    <a:pt x="603962" y="1240093"/>
                  </a:cubicBezTo>
                  <a:cubicBezTo>
                    <a:pt x="937521" y="1240093"/>
                    <a:pt x="1207925" y="962489"/>
                    <a:pt x="1207925" y="620046"/>
                  </a:cubicBezTo>
                  <a:cubicBezTo>
                    <a:pt x="1207925" y="277604"/>
                    <a:pt x="937521" y="0"/>
                    <a:pt x="603962" y="0"/>
                  </a:cubicBezTo>
                  <a:close/>
                </a:path>
              </a:pathLst>
            </a:custGeom>
            <a:solidFill>
              <a:srgbClr val="F22525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13243" y="-45666"/>
              <a:ext cx="981439" cy="1169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3915" y="6089158"/>
            <a:ext cx="625701" cy="250281"/>
            <a:chOff x="0" y="0"/>
            <a:chExt cx="6350000" cy="254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1270000"/>
                  </a:ln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cubicBezTo>
                    <a:pt x="6330950" y="1959610"/>
                    <a:pt x="5769610" y="2520950"/>
                    <a:pt x="5080000" y="2520950"/>
                  </a:cubicBezTo>
                  <a:lnTo>
                    <a:pt x="1270000" y="2520950"/>
                  </a:lnTo>
                  <a:cubicBezTo>
                    <a:pt x="580390" y="2520950"/>
                    <a:pt x="19050" y="1959610"/>
                    <a:pt x="19050" y="1270000"/>
                  </a:cubicBez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cubicBezTo>
                    <a:pt x="0" y="1971040"/>
                    <a:pt x="568960" y="2540000"/>
                    <a:pt x="1270000" y="2540000"/>
                  </a:cubicBezTo>
                  <a:lnTo>
                    <a:pt x="5080000" y="2540000"/>
                  </a:lnTo>
                  <a:cubicBezTo>
                    <a:pt x="5781040" y="2540000"/>
                    <a:pt x="6350000" y="1971040"/>
                    <a:pt x="6350000" y="1270000"/>
                  </a:cubicBez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3C796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-537091"/>
            <a:ext cx="3943350" cy="9498756"/>
          </a:xfrm>
          <a:custGeom>
            <a:avLst/>
            <a:gdLst/>
            <a:ahLst/>
            <a:cxnLst/>
            <a:rect r="r" b="b" t="t" l="l"/>
            <a:pathLst>
              <a:path h="9498756" w="3943350">
                <a:moveTo>
                  <a:pt x="0" y="0"/>
                </a:moveTo>
                <a:lnTo>
                  <a:pt x="3943350" y="0"/>
                </a:lnTo>
                <a:lnTo>
                  <a:pt x="3943350" y="9498755"/>
                </a:lnTo>
                <a:lnTo>
                  <a:pt x="0" y="949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4335" y="394335"/>
            <a:ext cx="290219" cy="72555"/>
          </a:xfrm>
          <a:custGeom>
            <a:avLst/>
            <a:gdLst/>
            <a:ahLst/>
            <a:cxnLst/>
            <a:rect r="r" b="b" t="t" l="l"/>
            <a:pathLst>
              <a:path h="72555" w="290219">
                <a:moveTo>
                  <a:pt x="0" y="0"/>
                </a:moveTo>
                <a:lnTo>
                  <a:pt x="290219" y="0"/>
                </a:lnTo>
                <a:lnTo>
                  <a:pt x="290219" y="72555"/>
                </a:lnTo>
                <a:lnTo>
                  <a:pt x="0" y="72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8796" y="394335"/>
            <a:ext cx="290219" cy="72555"/>
          </a:xfrm>
          <a:custGeom>
            <a:avLst/>
            <a:gdLst/>
            <a:ahLst/>
            <a:cxnLst/>
            <a:rect r="r" b="b" t="t" l="l"/>
            <a:pathLst>
              <a:path h="72555" w="290219">
                <a:moveTo>
                  <a:pt x="0" y="0"/>
                </a:moveTo>
                <a:lnTo>
                  <a:pt x="290219" y="0"/>
                </a:lnTo>
                <a:lnTo>
                  <a:pt x="290219" y="72555"/>
                </a:lnTo>
                <a:lnTo>
                  <a:pt x="0" y="72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-307216"/>
            <a:ext cx="4114210" cy="774106"/>
            <a:chOff x="0" y="0"/>
            <a:chExt cx="2826725" cy="5318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26725" cy="531860"/>
            </a:xfrm>
            <a:custGeom>
              <a:avLst/>
              <a:gdLst/>
              <a:ahLst/>
              <a:cxnLst/>
              <a:rect r="r" b="b" t="t" l="l"/>
              <a:pathLst>
                <a:path h="531860" w="2826725">
                  <a:moveTo>
                    <a:pt x="0" y="0"/>
                  </a:moveTo>
                  <a:lnTo>
                    <a:pt x="2826725" y="0"/>
                  </a:lnTo>
                  <a:lnTo>
                    <a:pt x="2826725" y="531860"/>
                  </a:lnTo>
                  <a:lnTo>
                    <a:pt x="0" y="5318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826725" cy="550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970189" cy="394335"/>
          </a:xfrm>
          <a:custGeom>
            <a:avLst/>
            <a:gdLst/>
            <a:ahLst/>
            <a:cxnLst/>
            <a:rect r="r" b="b" t="t" l="l"/>
            <a:pathLst>
              <a:path h="394335" w="970189">
                <a:moveTo>
                  <a:pt x="0" y="0"/>
                </a:moveTo>
                <a:lnTo>
                  <a:pt x="970189" y="0"/>
                </a:lnTo>
                <a:lnTo>
                  <a:pt x="970189" y="394335"/>
                </a:lnTo>
                <a:lnTo>
                  <a:pt x="0" y="394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5261" y="-402744"/>
            <a:ext cx="1263650" cy="1263650"/>
          </a:xfrm>
          <a:custGeom>
            <a:avLst/>
            <a:gdLst/>
            <a:ahLst/>
            <a:cxnLst/>
            <a:rect r="r" b="b" t="t" l="l"/>
            <a:pathLst>
              <a:path h="1263650" w="1263650">
                <a:moveTo>
                  <a:pt x="0" y="0"/>
                </a:moveTo>
                <a:lnTo>
                  <a:pt x="1263650" y="0"/>
                </a:lnTo>
                <a:lnTo>
                  <a:pt x="1263650" y="1263650"/>
                </a:lnTo>
                <a:lnTo>
                  <a:pt x="0" y="126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7964122"/>
            <a:ext cx="4296176" cy="645389"/>
            <a:chOff x="0" y="0"/>
            <a:chExt cx="2951747" cy="4434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51747" cy="443424"/>
            </a:xfrm>
            <a:custGeom>
              <a:avLst/>
              <a:gdLst/>
              <a:ahLst/>
              <a:cxnLst/>
              <a:rect r="r" b="b" t="t" l="l"/>
              <a:pathLst>
                <a:path h="443424" w="2951747">
                  <a:moveTo>
                    <a:pt x="0" y="0"/>
                  </a:moveTo>
                  <a:lnTo>
                    <a:pt x="2951747" y="0"/>
                  </a:lnTo>
                  <a:lnTo>
                    <a:pt x="2951747" y="443424"/>
                  </a:lnTo>
                  <a:lnTo>
                    <a:pt x="0" y="443424"/>
                  </a:ln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951747" cy="46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403906" y="7987361"/>
            <a:ext cx="339705" cy="457936"/>
          </a:xfrm>
          <a:custGeom>
            <a:avLst/>
            <a:gdLst/>
            <a:ahLst/>
            <a:cxnLst/>
            <a:rect r="r" b="b" t="t" l="l"/>
            <a:pathLst>
              <a:path h="457936" w="339705">
                <a:moveTo>
                  <a:pt x="0" y="0"/>
                </a:moveTo>
                <a:lnTo>
                  <a:pt x="339705" y="0"/>
                </a:lnTo>
                <a:lnTo>
                  <a:pt x="339705" y="457936"/>
                </a:lnTo>
                <a:lnTo>
                  <a:pt x="0" y="457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7181" y="8000747"/>
            <a:ext cx="406537" cy="384686"/>
          </a:xfrm>
          <a:custGeom>
            <a:avLst/>
            <a:gdLst/>
            <a:ahLst/>
            <a:cxnLst/>
            <a:rect r="r" b="b" t="t" l="l"/>
            <a:pathLst>
              <a:path h="384686" w="406537">
                <a:moveTo>
                  <a:pt x="0" y="0"/>
                </a:moveTo>
                <a:lnTo>
                  <a:pt x="406538" y="0"/>
                </a:lnTo>
                <a:lnTo>
                  <a:pt x="406538" y="384686"/>
                </a:lnTo>
                <a:lnTo>
                  <a:pt x="0" y="384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21711" y="7987361"/>
            <a:ext cx="456375" cy="434697"/>
          </a:xfrm>
          <a:custGeom>
            <a:avLst/>
            <a:gdLst/>
            <a:ahLst/>
            <a:cxnLst/>
            <a:rect r="r" b="b" t="t" l="l"/>
            <a:pathLst>
              <a:path h="434697" w="456375">
                <a:moveTo>
                  <a:pt x="0" y="0"/>
                </a:moveTo>
                <a:lnTo>
                  <a:pt x="456375" y="0"/>
                </a:lnTo>
                <a:lnTo>
                  <a:pt x="456375" y="434697"/>
                </a:lnTo>
                <a:lnTo>
                  <a:pt x="0" y="434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1347" y="8005674"/>
            <a:ext cx="461596" cy="421311"/>
          </a:xfrm>
          <a:custGeom>
            <a:avLst/>
            <a:gdLst/>
            <a:ahLst/>
            <a:cxnLst/>
            <a:rect r="r" b="b" t="t" l="l"/>
            <a:pathLst>
              <a:path h="421311" w="461596">
                <a:moveTo>
                  <a:pt x="0" y="0"/>
                </a:moveTo>
                <a:lnTo>
                  <a:pt x="461596" y="0"/>
                </a:lnTo>
                <a:lnTo>
                  <a:pt x="461596" y="421311"/>
                </a:lnTo>
                <a:lnTo>
                  <a:pt x="0" y="4213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47879" y="1449576"/>
            <a:ext cx="1599832" cy="1920283"/>
            <a:chOff x="0" y="0"/>
            <a:chExt cx="1099187" cy="13193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99187" cy="1319357"/>
            </a:xfrm>
            <a:custGeom>
              <a:avLst/>
              <a:gdLst/>
              <a:ahLst/>
              <a:cxnLst/>
              <a:rect r="r" b="b" t="t" l="l"/>
              <a:pathLst>
                <a:path h="1319357" w="1099187">
                  <a:moveTo>
                    <a:pt x="53231" y="0"/>
                  </a:moveTo>
                  <a:lnTo>
                    <a:pt x="1045956" y="0"/>
                  </a:lnTo>
                  <a:cubicBezTo>
                    <a:pt x="1060073" y="0"/>
                    <a:pt x="1073613" y="5608"/>
                    <a:pt x="1083596" y="15591"/>
                  </a:cubicBezTo>
                  <a:cubicBezTo>
                    <a:pt x="1093579" y="25574"/>
                    <a:pt x="1099187" y="39113"/>
                    <a:pt x="1099187" y="53231"/>
                  </a:cubicBezTo>
                  <a:lnTo>
                    <a:pt x="1099187" y="1266126"/>
                  </a:lnTo>
                  <a:cubicBezTo>
                    <a:pt x="1099187" y="1280243"/>
                    <a:pt x="1093579" y="1293783"/>
                    <a:pt x="1083596" y="1303766"/>
                  </a:cubicBezTo>
                  <a:cubicBezTo>
                    <a:pt x="1073613" y="1313749"/>
                    <a:pt x="1060073" y="1319357"/>
                    <a:pt x="1045956" y="1319357"/>
                  </a:cubicBezTo>
                  <a:lnTo>
                    <a:pt x="53231" y="1319357"/>
                  </a:lnTo>
                  <a:cubicBezTo>
                    <a:pt x="23832" y="1319357"/>
                    <a:pt x="0" y="1295524"/>
                    <a:pt x="0" y="1266126"/>
                  </a:cubicBezTo>
                  <a:lnTo>
                    <a:pt x="0" y="53231"/>
                  </a:lnTo>
                  <a:cubicBezTo>
                    <a:pt x="0" y="39113"/>
                    <a:pt x="5608" y="25574"/>
                    <a:pt x="15591" y="15591"/>
                  </a:cubicBezTo>
                  <a:cubicBezTo>
                    <a:pt x="25574" y="5608"/>
                    <a:pt x="39113" y="0"/>
                    <a:pt x="53231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1099187" cy="1338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47879" y="1449576"/>
            <a:ext cx="1599832" cy="1920283"/>
          </a:xfrm>
          <a:custGeom>
            <a:avLst/>
            <a:gdLst/>
            <a:ahLst/>
            <a:cxnLst/>
            <a:rect r="r" b="b" t="t" l="l"/>
            <a:pathLst>
              <a:path h="1920283" w="1599832">
                <a:moveTo>
                  <a:pt x="0" y="0"/>
                </a:moveTo>
                <a:lnTo>
                  <a:pt x="1599832" y="0"/>
                </a:lnTo>
                <a:lnTo>
                  <a:pt x="1599832" y="1920282"/>
                </a:lnTo>
                <a:lnTo>
                  <a:pt x="0" y="19202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2484" r="0" b="-12484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304754" y="1355780"/>
            <a:ext cx="1523783" cy="618353"/>
            <a:chOff x="0" y="0"/>
            <a:chExt cx="1864379" cy="7565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64379" cy="756567"/>
            </a:xfrm>
            <a:custGeom>
              <a:avLst/>
              <a:gdLst/>
              <a:ahLst/>
              <a:cxnLst/>
              <a:rect r="r" b="b" t="t" l="l"/>
              <a:pathLst>
                <a:path h="756567" w="1864379">
                  <a:moveTo>
                    <a:pt x="1661179" y="0"/>
                  </a:moveTo>
                  <a:cubicBezTo>
                    <a:pt x="1773403" y="0"/>
                    <a:pt x="1864379" y="169363"/>
                    <a:pt x="1864379" y="378284"/>
                  </a:cubicBezTo>
                  <a:cubicBezTo>
                    <a:pt x="1864379" y="587204"/>
                    <a:pt x="1773403" y="756567"/>
                    <a:pt x="1661179" y="756567"/>
                  </a:cubicBezTo>
                  <a:lnTo>
                    <a:pt x="203200" y="756567"/>
                  </a:lnTo>
                  <a:cubicBezTo>
                    <a:pt x="90976" y="756567"/>
                    <a:pt x="0" y="587204"/>
                    <a:pt x="0" y="378284"/>
                  </a:cubicBezTo>
                  <a:cubicBezTo>
                    <a:pt x="0" y="169363"/>
                    <a:pt x="90976" y="0"/>
                    <a:pt x="203200" y="0"/>
                  </a:cubicBezTo>
                  <a:lnTo>
                    <a:pt x="166117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864379" cy="77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304754" y="2100540"/>
            <a:ext cx="1523783" cy="618353"/>
            <a:chOff x="0" y="0"/>
            <a:chExt cx="1864379" cy="75656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64379" cy="756567"/>
            </a:xfrm>
            <a:custGeom>
              <a:avLst/>
              <a:gdLst/>
              <a:ahLst/>
              <a:cxnLst/>
              <a:rect r="r" b="b" t="t" l="l"/>
              <a:pathLst>
                <a:path h="756567" w="1864379">
                  <a:moveTo>
                    <a:pt x="1661179" y="0"/>
                  </a:moveTo>
                  <a:cubicBezTo>
                    <a:pt x="1773403" y="0"/>
                    <a:pt x="1864379" y="169363"/>
                    <a:pt x="1864379" y="378284"/>
                  </a:cubicBezTo>
                  <a:cubicBezTo>
                    <a:pt x="1864379" y="587204"/>
                    <a:pt x="1773403" y="756567"/>
                    <a:pt x="1661179" y="756567"/>
                  </a:cubicBezTo>
                  <a:lnTo>
                    <a:pt x="203200" y="756567"/>
                  </a:lnTo>
                  <a:cubicBezTo>
                    <a:pt x="90976" y="756567"/>
                    <a:pt x="0" y="587204"/>
                    <a:pt x="0" y="378284"/>
                  </a:cubicBezTo>
                  <a:cubicBezTo>
                    <a:pt x="0" y="169363"/>
                    <a:pt x="90976" y="0"/>
                    <a:pt x="203200" y="0"/>
                  </a:cubicBezTo>
                  <a:lnTo>
                    <a:pt x="166117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864379" cy="77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304754" y="2842719"/>
            <a:ext cx="1545330" cy="618353"/>
            <a:chOff x="0" y="0"/>
            <a:chExt cx="1890742" cy="75656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90742" cy="756567"/>
            </a:xfrm>
            <a:custGeom>
              <a:avLst/>
              <a:gdLst/>
              <a:ahLst/>
              <a:cxnLst/>
              <a:rect r="r" b="b" t="t" l="l"/>
              <a:pathLst>
                <a:path h="756567" w="1890742">
                  <a:moveTo>
                    <a:pt x="1687542" y="0"/>
                  </a:moveTo>
                  <a:cubicBezTo>
                    <a:pt x="1799766" y="0"/>
                    <a:pt x="1890742" y="169363"/>
                    <a:pt x="1890742" y="378284"/>
                  </a:cubicBezTo>
                  <a:cubicBezTo>
                    <a:pt x="1890742" y="587204"/>
                    <a:pt x="1799766" y="756567"/>
                    <a:pt x="1687542" y="756567"/>
                  </a:cubicBezTo>
                  <a:lnTo>
                    <a:pt x="203200" y="756567"/>
                  </a:lnTo>
                  <a:cubicBezTo>
                    <a:pt x="90976" y="756567"/>
                    <a:pt x="0" y="587204"/>
                    <a:pt x="0" y="378284"/>
                  </a:cubicBezTo>
                  <a:cubicBezTo>
                    <a:pt x="0" y="169363"/>
                    <a:pt x="90976" y="0"/>
                    <a:pt x="203200" y="0"/>
                  </a:cubicBezTo>
                  <a:lnTo>
                    <a:pt x="168754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890742" cy="77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3432501" y="161306"/>
            <a:ext cx="233029" cy="233029"/>
          </a:xfrm>
          <a:custGeom>
            <a:avLst/>
            <a:gdLst/>
            <a:ahLst/>
            <a:cxnLst/>
            <a:rect r="r" b="b" t="t" l="l"/>
            <a:pathLst>
              <a:path h="233029" w="233029">
                <a:moveTo>
                  <a:pt x="0" y="0"/>
                </a:moveTo>
                <a:lnTo>
                  <a:pt x="233028" y="0"/>
                </a:lnTo>
                <a:lnTo>
                  <a:pt x="233028" y="233029"/>
                </a:lnTo>
                <a:lnTo>
                  <a:pt x="0" y="2330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3573758" y="128576"/>
            <a:ext cx="145373" cy="149244"/>
            <a:chOff x="0" y="0"/>
            <a:chExt cx="1207925" cy="124009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07925" cy="1240093"/>
            </a:xfrm>
            <a:custGeom>
              <a:avLst/>
              <a:gdLst/>
              <a:ahLst/>
              <a:cxnLst/>
              <a:rect r="r" b="b" t="t" l="l"/>
              <a:pathLst>
                <a:path h="1240093" w="1207925">
                  <a:moveTo>
                    <a:pt x="603962" y="0"/>
                  </a:moveTo>
                  <a:cubicBezTo>
                    <a:pt x="270403" y="0"/>
                    <a:pt x="0" y="277604"/>
                    <a:pt x="0" y="620046"/>
                  </a:cubicBezTo>
                  <a:cubicBezTo>
                    <a:pt x="0" y="962489"/>
                    <a:pt x="270403" y="1240093"/>
                    <a:pt x="603962" y="1240093"/>
                  </a:cubicBezTo>
                  <a:cubicBezTo>
                    <a:pt x="937521" y="1240093"/>
                    <a:pt x="1207925" y="962489"/>
                    <a:pt x="1207925" y="620046"/>
                  </a:cubicBezTo>
                  <a:cubicBezTo>
                    <a:pt x="1207925" y="277604"/>
                    <a:pt x="937521" y="0"/>
                    <a:pt x="603962" y="0"/>
                  </a:cubicBezTo>
                  <a:close/>
                </a:path>
              </a:pathLst>
            </a:custGeom>
            <a:solidFill>
              <a:srgbClr val="F2252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13243" y="-45666"/>
              <a:ext cx="981439" cy="1169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92244" y="4084775"/>
            <a:ext cx="3349263" cy="3255644"/>
            <a:chOff x="0" y="0"/>
            <a:chExt cx="2301158" cy="223683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301158" cy="2236835"/>
            </a:xfrm>
            <a:custGeom>
              <a:avLst/>
              <a:gdLst/>
              <a:ahLst/>
              <a:cxnLst/>
              <a:rect r="r" b="b" t="t" l="l"/>
              <a:pathLst>
                <a:path h="2236835" w="2301158">
                  <a:moveTo>
                    <a:pt x="43919" y="0"/>
                  </a:moveTo>
                  <a:lnTo>
                    <a:pt x="2257239" y="0"/>
                  </a:lnTo>
                  <a:cubicBezTo>
                    <a:pt x="2281495" y="0"/>
                    <a:pt x="2301158" y="19663"/>
                    <a:pt x="2301158" y="43919"/>
                  </a:cubicBezTo>
                  <a:lnTo>
                    <a:pt x="2301158" y="2192916"/>
                  </a:lnTo>
                  <a:cubicBezTo>
                    <a:pt x="2301158" y="2217172"/>
                    <a:pt x="2281495" y="2236835"/>
                    <a:pt x="2257239" y="2236835"/>
                  </a:cubicBezTo>
                  <a:lnTo>
                    <a:pt x="43919" y="2236835"/>
                  </a:lnTo>
                  <a:cubicBezTo>
                    <a:pt x="19663" y="2236835"/>
                    <a:pt x="0" y="2217172"/>
                    <a:pt x="0" y="2192916"/>
                  </a:cubicBezTo>
                  <a:lnTo>
                    <a:pt x="0" y="43919"/>
                  </a:lnTo>
                  <a:cubicBezTo>
                    <a:pt x="0" y="19663"/>
                    <a:pt x="19663" y="0"/>
                    <a:pt x="43919" y="0"/>
                  </a:cubicBezTo>
                  <a:close/>
                </a:path>
              </a:pathLst>
            </a:custGeom>
            <a:solidFill>
              <a:srgbClr val="3C7962">
                <a:alpha val="33725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2301158" cy="2255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72091" y="4263262"/>
            <a:ext cx="1999168" cy="320918"/>
            <a:chOff x="0" y="0"/>
            <a:chExt cx="1373556" cy="22049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73556" cy="220491"/>
            </a:xfrm>
            <a:custGeom>
              <a:avLst/>
              <a:gdLst/>
              <a:ahLst/>
              <a:cxnLst/>
              <a:rect r="r" b="b" t="t" l="l"/>
              <a:pathLst>
                <a:path h="220491" w="1373556">
                  <a:moveTo>
                    <a:pt x="0" y="0"/>
                  </a:moveTo>
                  <a:lnTo>
                    <a:pt x="1373556" y="0"/>
                  </a:lnTo>
                  <a:lnTo>
                    <a:pt x="1373556" y="220491"/>
                  </a:lnTo>
                  <a:lnTo>
                    <a:pt x="0" y="220491"/>
                  </a:lnTo>
                  <a:close/>
                </a:path>
              </a:pathLst>
            </a:custGeom>
            <a:solidFill>
              <a:srgbClr val="49666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1373556" cy="239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  <a:r>
                <a:rPr lang="en-US" b="true" sz="97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Badges &amp; Achievements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480157" y="4803255"/>
            <a:ext cx="666932" cy="731285"/>
          </a:xfrm>
          <a:custGeom>
            <a:avLst/>
            <a:gdLst/>
            <a:ahLst/>
            <a:cxnLst/>
            <a:rect r="r" b="b" t="t" l="l"/>
            <a:pathLst>
              <a:path h="731285" w="666932">
                <a:moveTo>
                  <a:pt x="0" y="0"/>
                </a:moveTo>
                <a:lnTo>
                  <a:pt x="666932" y="0"/>
                </a:lnTo>
                <a:lnTo>
                  <a:pt x="666932" y="731284"/>
                </a:lnTo>
                <a:lnTo>
                  <a:pt x="0" y="73128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90324" y="4810167"/>
            <a:ext cx="629889" cy="724373"/>
          </a:xfrm>
          <a:custGeom>
            <a:avLst/>
            <a:gdLst/>
            <a:ahLst/>
            <a:cxnLst/>
            <a:rect r="r" b="b" t="t" l="l"/>
            <a:pathLst>
              <a:path h="724373" w="629889">
                <a:moveTo>
                  <a:pt x="0" y="0"/>
                </a:moveTo>
                <a:lnTo>
                  <a:pt x="629889" y="0"/>
                </a:lnTo>
                <a:lnTo>
                  <a:pt x="629889" y="724372"/>
                </a:lnTo>
                <a:lnTo>
                  <a:pt x="0" y="72437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2059215" y="4810167"/>
            <a:ext cx="651056" cy="724373"/>
          </a:xfrm>
          <a:custGeom>
            <a:avLst/>
            <a:gdLst/>
            <a:ahLst/>
            <a:cxnLst/>
            <a:rect r="r" b="b" t="t" l="l"/>
            <a:pathLst>
              <a:path h="724373" w="651056">
                <a:moveTo>
                  <a:pt x="0" y="0"/>
                </a:moveTo>
                <a:lnTo>
                  <a:pt x="651056" y="0"/>
                </a:lnTo>
                <a:lnTo>
                  <a:pt x="651056" y="724372"/>
                </a:lnTo>
                <a:lnTo>
                  <a:pt x="0" y="7243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2805521" y="4803255"/>
            <a:ext cx="643243" cy="724373"/>
          </a:xfrm>
          <a:custGeom>
            <a:avLst/>
            <a:gdLst/>
            <a:ahLst/>
            <a:cxnLst/>
            <a:rect r="r" b="b" t="t" l="l"/>
            <a:pathLst>
              <a:path h="724373" w="643243">
                <a:moveTo>
                  <a:pt x="0" y="0"/>
                </a:moveTo>
                <a:lnTo>
                  <a:pt x="643243" y="0"/>
                </a:lnTo>
                <a:lnTo>
                  <a:pt x="643243" y="724372"/>
                </a:lnTo>
                <a:lnTo>
                  <a:pt x="0" y="72437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480157" y="5861739"/>
            <a:ext cx="666932" cy="581371"/>
          </a:xfrm>
          <a:custGeom>
            <a:avLst/>
            <a:gdLst/>
            <a:ahLst/>
            <a:cxnLst/>
            <a:rect r="r" b="b" t="t" l="l"/>
            <a:pathLst>
              <a:path h="581371" w="666932">
                <a:moveTo>
                  <a:pt x="0" y="0"/>
                </a:moveTo>
                <a:lnTo>
                  <a:pt x="666932" y="0"/>
                </a:lnTo>
                <a:lnTo>
                  <a:pt x="666932" y="581372"/>
                </a:lnTo>
                <a:lnTo>
                  <a:pt x="0" y="58137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290324" y="5861739"/>
            <a:ext cx="631825" cy="557004"/>
          </a:xfrm>
          <a:custGeom>
            <a:avLst/>
            <a:gdLst/>
            <a:ahLst/>
            <a:cxnLst/>
            <a:rect r="r" b="b" t="t" l="l"/>
            <a:pathLst>
              <a:path h="557004" w="631825">
                <a:moveTo>
                  <a:pt x="0" y="0"/>
                </a:moveTo>
                <a:lnTo>
                  <a:pt x="631825" y="0"/>
                </a:lnTo>
                <a:lnTo>
                  <a:pt x="631825" y="557004"/>
                </a:lnTo>
                <a:lnTo>
                  <a:pt x="0" y="55700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065024" y="5861739"/>
            <a:ext cx="623511" cy="557004"/>
          </a:xfrm>
          <a:custGeom>
            <a:avLst/>
            <a:gdLst/>
            <a:ahLst/>
            <a:cxnLst/>
            <a:rect r="r" b="b" t="t" l="l"/>
            <a:pathLst>
              <a:path h="557004" w="623511">
                <a:moveTo>
                  <a:pt x="0" y="0"/>
                </a:moveTo>
                <a:lnTo>
                  <a:pt x="623511" y="0"/>
                </a:lnTo>
                <a:lnTo>
                  <a:pt x="623511" y="557004"/>
                </a:lnTo>
                <a:lnTo>
                  <a:pt x="0" y="55700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2805521" y="5861739"/>
            <a:ext cx="622043" cy="563596"/>
          </a:xfrm>
          <a:custGeom>
            <a:avLst/>
            <a:gdLst/>
            <a:ahLst/>
            <a:cxnLst/>
            <a:rect r="r" b="b" t="t" l="l"/>
            <a:pathLst>
              <a:path h="563596" w="622043">
                <a:moveTo>
                  <a:pt x="0" y="0"/>
                </a:moveTo>
                <a:lnTo>
                  <a:pt x="622042" y="0"/>
                </a:lnTo>
                <a:lnTo>
                  <a:pt x="622042" y="563596"/>
                </a:lnTo>
                <a:lnTo>
                  <a:pt x="0" y="56359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480157" y="5527627"/>
            <a:ext cx="666932" cy="184969"/>
            <a:chOff x="0" y="0"/>
            <a:chExt cx="458225" cy="12708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58225" cy="127086"/>
            </a:xfrm>
            <a:custGeom>
              <a:avLst/>
              <a:gdLst/>
              <a:ahLst/>
              <a:cxnLst/>
              <a:rect r="r" b="b" t="t" l="l"/>
              <a:pathLst>
                <a:path h="127086" w="458225">
                  <a:moveTo>
                    <a:pt x="0" y="0"/>
                  </a:moveTo>
                  <a:lnTo>
                    <a:pt x="458225" y="0"/>
                  </a:lnTo>
                  <a:lnTo>
                    <a:pt x="458225" y="127086"/>
                  </a:lnTo>
                  <a:lnTo>
                    <a:pt x="0" y="127086"/>
                  </a:ln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458225" cy="146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488748" y="4810167"/>
            <a:ext cx="658701" cy="914862"/>
          </a:xfrm>
          <a:custGeom>
            <a:avLst/>
            <a:gdLst/>
            <a:ahLst/>
            <a:cxnLst/>
            <a:rect r="r" b="b" t="t" l="l"/>
            <a:pathLst>
              <a:path h="914862" w="658701">
                <a:moveTo>
                  <a:pt x="0" y="0"/>
                </a:moveTo>
                <a:lnTo>
                  <a:pt x="658701" y="0"/>
                </a:lnTo>
                <a:lnTo>
                  <a:pt x="658701" y="914862"/>
                </a:lnTo>
                <a:lnTo>
                  <a:pt x="0" y="91486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276886" y="4810167"/>
            <a:ext cx="658701" cy="914862"/>
          </a:xfrm>
          <a:custGeom>
            <a:avLst/>
            <a:gdLst/>
            <a:ahLst/>
            <a:cxnLst/>
            <a:rect r="r" b="b" t="t" l="l"/>
            <a:pathLst>
              <a:path h="914862" w="658701">
                <a:moveTo>
                  <a:pt x="0" y="0"/>
                </a:moveTo>
                <a:lnTo>
                  <a:pt x="658701" y="0"/>
                </a:lnTo>
                <a:lnTo>
                  <a:pt x="658701" y="914862"/>
                </a:lnTo>
                <a:lnTo>
                  <a:pt x="0" y="91486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2059215" y="4810167"/>
            <a:ext cx="658701" cy="914862"/>
          </a:xfrm>
          <a:custGeom>
            <a:avLst/>
            <a:gdLst/>
            <a:ahLst/>
            <a:cxnLst/>
            <a:rect r="r" b="b" t="t" l="l"/>
            <a:pathLst>
              <a:path h="914862" w="658701">
                <a:moveTo>
                  <a:pt x="0" y="0"/>
                </a:moveTo>
                <a:lnTo>
                  <a:pt x="658701" y="0"/>
                </a:lnTo>
                <a:lnTo>
                  <a:pt x="658701" y="914862"/>
                </a:lnTo>
                <a:lnTo>
                  <a:pt x="0" y="91486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2797792" y="4810167"/>
            <a:ext cx="658701" cy="914862"/>
          </a:xfrm>
          <a:custGeom>
            <a:avLst/>
            <a:gdLst/>
            <a:ahLst/>
            <a:cxnLst/>
            <a:rect r="r" b="b" t="t" l="l"/>
            <a:pathLst>
              <a:path h="914862" w="658701">
                <a:moveTo>
                  <a:pt x="0" y="0"/>
                </a:moveTo>
                <a:lnTo>
                  <a:pt x="658701" y="0"/>
                </a:lnTo>
                <a:lnTo>
                  <a:pt x="658701" y="914862"/>
                </a:lnTo>
                <a:lnTo>
                  <a:pt x="0" y="91486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484273" y="5861739"/>
            <a:ext cx="658701" cy="914862"/>
          </a:xfrm>
          <a:custGeom>
            <a:avLst/>
            <a:gdLst/>
            <a:ahLst/>
            <a:cxnLst/>
            <a:rect r="r" b="b" t="t" l="l"/>
            <a:pathLst>
              <a:path h="914862" w="658701">
                <a:moveTo>
                  <a:pt x="0" y="0"/>
                </a:moveTo>
                <a:lnTo>
                  <a:pt x="658700" y="0"/>
                </a:lnTo>
                <a:lnTo>
                  <a:pt x="658700" y="914863"/>
                </a:lnTo>
                <a:lnTo>
                  <a:pt x="0" y="9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276886" y="5861739"/>
            <a:ext cx="658701" cy="914862"/>
          </a:xfrm>
          <a:custGeom>
            <a:avLst/>
            <a:gdLst/>
            <a:ahLst/>
            <a:cxnLst/>
            <a:rect r="r" b="b" t="t" l="l"/>
            <a:pathLst>
              <a:path h="914862" w="658701">
                <a:moveTo>
                  <a:pt x="0" y="0"/>
                </a:moveTo>
                <a:lnTo>
                  <a:pt x="658701" y="0"/>
                </a:lnTo>
                <a:lnTo>
                  <a:pt x="658701" y="914863"/>
                </a:lnTo>
                <a:lnTo>
                  <a:pt x="0" y="9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2055393" y="5861739"/>
            <a:ext cx="658701" cy="914862"/>
          </a:xfrm>
          <a:custGeom>
            <a:avLst/>
            <a:gdLst/>
            <a:ahLst/>
            <a:cxnLst/>
            <a:rect r="r" b="b" t="t" l="l"/>
            <a:pathLst>
              <a:path h="914862" w="658701">
                <a:moveTo>
                  <a:pt x="0" y="0"/>
                </a:moveTo>
                <a:lnTo>
                  <a:pt x="658700" y="0"/>
                </a:lnTo>
                <a:lnTo>
                  <a:pt x="658700" y="914863"/>
                </a:lnTo>
                <a:lnTo>
                  <a:pt x="0" y="9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2797792" y="5861739"/>
            <a:ext cx="658701" cy="914862"/>
          </a:xfrm>
          <a:custGeom>
            <a:avLst/>
            <a:gdLst/>
            <a:ahLst/>
            <a:cxnLst/>
            <a:rect r="r" b="b" t="t" l="l"/>
            <a:pathLst>
              <a:path h="914862" w="658701">
                <a:moveTo>
                  <a:pt x="0" y="0"/>
                </a:moveTo>
                <a:lnTo>
                  <a:pt x="658701" y="0"/>
                </a:lnTo>
                <a:lnTo>
                  <a:pt x="658701" y="914863"/>
                </a:lnTo>
                <a:lnTo>
                  <a:pt x="0" y="91486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2" id="62"/>
          <p:cNvGrpSpPr/>
          <p:nvPr/>
        </p:nvGrpSpPr>
        <p:grpSpPr>
          <a:xfrm rot="0">
            <a:off x="596499" y="6443111"/>
            <a:ext cx="443199" cy="145273"/>
            <a:chOff x="0" y="0"/>
            <a:chExt cx="304506" cy="99812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04506" cy="99812"/>
            </a:xfrm>
            <a:custGeom>
              <a:avLst/>
              <a:gdLst/>
              <a:ahLst/>
              <a:cxnLst/>
              <a:rect r="r" b="b" t="t" l="l"/>
              <a:pathLst>
                <a:path h="99812" w="304506">
                  <a:moveTo>
                    <a:pt x="49906" y="0"/>
                  </a:moveTo>
                  <a:lnTo>
                    <a:pt x="254600" y="0"/>
                  </a:lnTo>
                  <a:cubicBezTo>
                    <a:pt x="267836" y="0"/>
                    <a:pt x="280530" y="5258"/>
                    <a:pt x="289889" y="14617"/>
                  </a:cubicBezTo>
                  <a:cubicBezTo>
                    <a:pt x="299248" y="23976"/>
                    <a:pt x="304506" y="36670"/>
                    <a:pt x="304506" y="49906"/>
                  </a:cubicBezTo>
                  <a:lnTo>
                    <a:pt x="304506" y="49906"/>
                  </a:lnTo>
                  <a:cubicBezTo>
                    <a:pt x="304506" y="77468"/>
                    <a:pt x="282163" y="99812"/>
                    <a:pt x="254600" y="99812"/>
                  </a:cubicBezTo>
                  <a:lnTo>
                    <a:pt x="49906" y="99812"/>
                  </a:lnTo>
                  <a:cubicBezTo>
                    <a:pt x="22344" y="99812"/>
                    <a:pt x="0" y="77468"/>
                    <a:pt x="0" y="49906"/>
                  </a:cubicBezTo>
                  <a:lnTo>
                    <a:pt x="0" y="49906"/>
                  </a:lnTo>
                  <a:cubicBezTo>
                    <a:pt x="0" y="22344"/>
                    <a:pt x="22344" y="0"/>
                    <a:pt x="49906" y="0"/>
                  </a:cubicBezTo>
                  <a:close/>
                </a:path>
              </a:pathLst>
            </a:custGeom>
            <a:solidFill>
              <a:srgbClr val="012528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19050"/>
              <a:ext cx="304506" cy="118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384637" y="6443111"/>
            <a:ext cx="443199" cy="145273"/>
            <a:chOff x="0" y="0"/>
            <a:chExt cx="304506" cy="99812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304506" cy="99812"/>
            </a:xfrm>
            <a:custGeom>
              <a:avLst/>
              <a:gdLst/>
              <a:ahLst/>
              <a:cxnLst/>
              <a:rect r="r" b="b" t="t" l="l"/>
              <a:pathLst>
                <a:path h="99812" w="304506">
                  <a:moveTo>
                    <a:pt x="49906" y="0"/>
                  </a:moveTo>
                  <a:lnTo>
                    <a:pt x="254600" y="0"/>
                  </a:lnTo>
                  <a:cubicBezTo>
                    <a:pt x="267836" y="0"/>
                    <a:pt x="280530" y="5258"/>
                    <a:pt x="289889" y="14617"/>
                  </a:cubicBezTo>
                  <a:cubicBezTo>
                    <a:pt x="299248" y="23976"/>
                    <a:pt x="304506" y="36670"/>
                    <a:pt x="304506" y="49906"/>
                  </a:cubicBezTo>
                  <a:lnTo>
                    <a:pt x="304506" y="49906"/>
                  </a:lnTo>
                  <a:cubicBezTo>
                    <a:pt x="304506" y="77468"/>
                    <a:pt x="282163" y="99812"/>
                    <a:pt x="254600" y="99812"/>
                  </a:cubicBezTo>
                  <a:lnTo>
                    <a:pt x="49906" y="99812"/>
                  </a:lnTo>
                  <a:cubicBezTo>
                    <a:pt x="22344" y="99812"/>
                    <a:pt x="0" y="77468"/>
                    <a:pt x="0" y="49906"/>
                  </a:cubicBezTo>
                  <a:lnTo>
                    <a:pt x="0" y="49906"/>
                  </a:lnTo>
                  <a:cubicBezTo>
                    <a:pt x="0" y="22344"/>
                    <a:pt x="22344" y="0"/>
                    <a:pt x="49906" y="0"/>
                  </a:cubicBezTo>
                  <a:close/>
                </a:path>
              </a:pathLst>
            </a:custGeom>
            <a:solidFill>
              <a:srgbClr val="012528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19050"/>
              <a:ext cx="304506" cy="118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2155180" y="6443111"/>
            <a:ext cx="443199" cy="145273"/>
            <a:chOff x="0" y="0"/>
            <a:chExt cx="304506" cy="99812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304506" cy="99812"/>
            </a:xfrm>
            <a:custGeom>
              <a:avLst/>
              <a:gdLst/>
              <a:ahLst/>
              <a:cxnLst/>
              <a:rect r="r" b="b" t="t" l="l"/>
              <a:pathLst>
                <a:path h="99812" w="304506">
                  <a:moveTo>
                    <a:pt x="49906" y="0"/>
                  </a:moveTo>
                  <a:lnTo>
                    <a:pt x="254600" y="0"/>
                  </a:lnTo>
                  <a:cubicBezTo>
                    <a:pt x="267836" y="0"/>
                    <a:pt x="280530" y="5258"/>
                    <a:pt x="289889" y="14617"/>
                  </a:cubicBezTo>
                  <a:cubicBezTo>
                    <a:pt x="299248" y="23976"/>
                    <a:pt x="304506" y="36670"/>
                    <a:pt x="304506" y="49906"/>
                  </a:cubicBezTo>
                  <a:lnTo>
                    <a:pt x="304506" y="49906"/>
                  </a:lnTo>
                  <a:cubicBezTo>
                    <a:pt x="304506" y="77468"/>
                    <a:pt x="282163" y="99812"/>
                    <a:pt x="254600" y="99812"/>
                  </a:cubicBezTo>
                  <a:lnTo>
                    <a:pt x="49906" y="99812"/>
                  </a:lnTo>
                  <a:cubicBezTo>
                    <a:pt x="22344" y="99812"/>
                    <a:pt x="0" y="77468"/>
                    <a:pt x="0" y="49906"/>
                  </a:cubicBezTo>
                  <a:lnTo>
                    <a:pt x="0" y="49906"/>
                  </a:lnTo>
                  <a:cubicBezTo>
                    <a:pt x="0" y="22344"/>
                    <a:pt x="22344" y="0"/>
                    <a:pt x="49906" y="0"/>
                  </a:cubicBezTo>
                  <a:close/>
                </a:path>
              </a:pathLst>
            </a:custGeom>
            <a:solidFill>
              <a:srgbClr val="012528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19050"/>
              <a:ext cx="304506" cy="118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2894942" y="6443111"/>
            <a:ext cx="443199" cy="145273"/>
            <a:chOff x="0" y="0"/>
            <a:chExt cx="304506" cy="99812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304506" cy="99812"/>
            </a:xfrm>
            <a:custGeom>
              <a:avLst/>
              <a:gdLst/>
              <a:ahLst/>
              <a:cxnLst/>
              <a:rect r="r" b="b" t="t" l="l"/>
              <a:pathLst>
                <a:path h="99812" w="304506">
                  <a:moveTo>
                    <a:pt x="49906" y="0"/>
                  </a:moveTo>
                  <a:lnTo>
                    <a:pt x="254600" y="0"/>
                  </a:lnTo>
                  <a:cubicBezTo>
                    <a:pt x="267836" y="0"/>
                    <a:pt x="280530" y="5258"/>
                    <a:pt x="289889" y="14617"/>
                  </a:cubicBezTo>
                  <a:cubicBezTo>
                    <a:pt x="299248" y="23976"/>
                    <a:pt x="304506" y="36670"/>
                    <a:pt x="304506" y="49906"/>
                  </a:cubicBezTo>
                  <a:lnTo>
                    <a:pt x="304506" y="49906"/>
                  </a:lnTo>
                  <a:cubicBezTo>
                    <a:pt x="304506" y="77468"/>
                    <a:pt x="282163" y="99812"/>
                    <a:pt x="254600" y="99812"/>
                  </a:cubicBezTo>
                  <a:lnTo>
                    <a:pt x="49906" y="99812"/>
                  </a:lnTo>
                  <a:cubicBezTo>
                    <a:pt x="22344" y="99812"/>
                    <a:pt x="0" y="77468"/>
                    <a:pt x="0" y="49906"/>
                  </a:cubicBezTo>
                  <a:lnTo>
                    <a:pt x="0" y="49906"/>
                  </a:lnTo>
                  <a:cubicBezTo>
                    <a:pt x="0" y="22344"/>
                    <a:pt x="22344" y="0"/>
                    <a:pt x="49906" y="0"/>
                  </a:cubicBezTo>
                  <a:close/>
                </a:path>
              </a:pathLst>
            </a:custGeom>
            <a:solidFill>
              <a:srgbClr val="012528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19050"/>
              <a:ext cx="304506" cy="118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292244" y="7437037"/>
            <a:ext cx="3349263" cy="430467"/>
            <a:chOff x="0" y="0"/>
            <a:chExt cx="2301158" cy="295759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2301158" cy="295759"/>
            </a:xfrm>
            <a:custGeom>
              <a:avLst/>
              <a:gdLst/>
              <a:ahLst/>
              <a:cxnLst/>
              <a:rect r="r" b="b" t="t" l="l"/>
              <a:pathLst>
                <a:path h="295759" w="2301158">
                  <a:moveTo>
                    <a:pt x="43919" y="0"/>
                  </a:moveTo>
                  <a:lnTo>
                    <a:pt x="2257239" y="0"/>
                  </a:lnTo>
                  <a:cubicBezTo>
                    <a:pt x="2281495" y="0"/>
                    <a:pt x="2301158" y="19663"/>
                    <a:pt x="2301158" y="43919"/>
                  </a:cubicBezTo>
                  <a:lnTo>
                    <a:pt x="2301158" y="251840"/>
                  </a:lnTo>
                  <a:cubicBezTo>
                    <a:pt x="2301158" y="276095"/>
                    <a:pt x="2281495" y="295759"/>
                    <a:pt x="2257239" y="295759"/>
                  </a:cubicBezTo>
                  <a:lnTo>
                    <a:pt x="43919" y="295759"/>
                  </a:lnTo>
                  <a:cubicBezTo>
                    <a:pt x="19663" y="295759"/>
                    <a:pt x="0" y="276095"/>
                    <a:pt x="0" y="251840"/>
                  </a:cubicBezTo>
                  <a:lnTo>
                    <a:pt x="0" y="43919"/>
                  </a:lnTo>
                  <a:cubicBezTo>
                    <a:pt x="0" y="19663"/>
                    <a:pt x="19663" y="0"/>
                    <a:pt x="43919" y="0"/>
                  </a:cubicBezTo>
                  <a:close/>
                </a:path>
              </a:pathLst>
            </a:custGeom>
            <a:solidFill>
              <a:srgbClr val="3C7962">
                <a:alpha val="33725"/>
              </a:srgbClr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19050"/>
              <a:ext cx="2301158" cy="314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77" id="77"/>
          <p:cNvSpPr/>
          <p:nvPr/>
        </p:nvSpPr>
        <p:spPr>
          <a:xfrm flipH="false" flipV="false" rot="0">
            <a:off x="2962297" y="7449547"/>
            <a:ext cx="405447" cy="405447"/>
          </a:xfrm>
          <a:custGeom>
            <a:avLst/>
            <a:gdLst/>
            <a:ahLst/>
            <a:cxnLst/>
            <a:rect r="r" b="b" t="t" l="l"/>
            <a:pathLst>
              <a:path h="405447" w="405447">
                <a:moveTo>
                  <a:pt x="0" y="0"/>
                </a:moveTo>
                <a:lnTo>
                  <a:pt x="405447" y="0"/>
                </a:lnTo>
                <a:lnTo>
                  <a:pt x="405447" y="405447"/>
                </a:lnTo>
                <a:lnTo>
                  <a:pt x="0" y="40544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2304754" y="1365918"/>
            <a:ext cx="1438857" cy="29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7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1,987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2389680" y="1712581"/>
            <a:ext cx="1438857" cy="24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426" b="true">
                <a:solidFill>
                  <a:srgbClr val="3C7962"/>
                </a:solidFill>
                <a:latin typeface="Inter Bold"/>
                <a:ea typeface="Inter Bold"/>
                <a:cs typeface="Inter Bold"/>
                <a:sym typeface="Inter Bold"/>
              </a:rPr>
              <a:t>Points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2304754" y="2110679"/>
            <a:ext cx="1438857" cy="29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7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2347217" y="2447817"/>
            <a:ext cx="1438857" cy="24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426" b="true">
                <a:solidFill>
                  <a:srgbClr val="3C7962"/>
                </a:solidFill>
                <a:latin typeface="Inter Bold"/>
                <a:ea typeface="Inter Bold"/>
                <a:cs typeface="Inter Bold"/>
                <a:sym typeface="Inter Bold"/>
              </a:rPr>
              <a:t>Badges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2389680" y="2852857"/>
            <a:ext cx="1269004" cy="29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7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2389680" y="3189995"/>
            <a:ext cx="1438857" cy="24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426" b="true">
                <a:solidFill>
                  <a:srgbClr val="3C7962"/>
                </a:solidFill>
                <a:latin typeface="Inter Bold"/>
                <a:ea typeface="Inter Bold"/>
                <a:cs typeface="Inter Bold"/>
                <a:sym typeface="Inter Bold"/>
              </a:rPr>
              <a:t>Achievements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591903" y="5559608"/>
            <a:ext cx="456383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b="true" sz="4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Paddock Selfie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425630" y="5565980"/>
            <a:ext cx="361214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b="true" sz="4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Daily Driver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2203415" y="5559608"/>
            <a:ext cx="370300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b="true" sz="4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Pit Crew Pro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2886540" y="5565980"/>
            <a:ext cx="481204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b="true" sz="4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Garage Fanatic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614891" y="6614561"/>
            <a:ext cx="389764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b="true" sz="4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Player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373224" y="6614561"/>
            <a:ext cx="501194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b="true" sz="4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F1 Forum Starter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2197102" y="6614561"/>
            <a:ext cx="430558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b="true" sz="4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AM Influencer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2894846" y="6614561"/>
            <a:ext cx="418650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b="true" sz="4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Merch Rookie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592023" y="6471871"/>
            <a:ext cx="443199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sz="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UNLOCKED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383669" y="6471871"/>
            <a:ext cx="443199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sz="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UNLOCKED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2163143" y="6471871"/>
            <a:ext cx="443199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sz="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UNLOCKED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2882572" y="6471871"/>
            <a:ext cx="443199" cy="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"/>
              </a:lnSpc>
              <a:spcBef>
                <a:spcPct val="0"/>
              </a:spcBef>
            </a:pPr>
            <a:r>
              <a:rPr lang="en-US" sz="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UNLOCKED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759613" y="7530369"/>
            <a:ext cx="2054459" cy="21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8"/>
              </a:lnSpc>
              <a:spcBef>
                <a:spcPct val="0"/>
              </a:spcBef>
            </a:pPr>
            <a:r>
              <a:rPr lang="en-US" b="true" sz="12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Share your new badges!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37091"/>
            <a:ext cx="3943350" cy="9498756"/>
          </a:xfrm>
          <a:custGeom>
            <a:avLst/>
            <a:gdLst/>
            <a:ahLst/>
            <a:cxnLst/>
            <a:rect r="r" b="b" t="t" l="l"/>
            <a:pathLst>
              <a:path h="9498756" w="3943350">
                <a:moveTo>
                  <a:pt x="0" y="0"/>
                </a:moveTo>
                <a:lnTo>
                  <a:pt x="3943350" y="0"/>
                </a:lnTo>
                <a:lnTo>
                  <a:pt x="3943350" y="9498755"/>
                </a:lnTo>
                <a:lnTo>
                  <a:pt x="0" y="949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07216"/>
            <a:ext cx="4114210" cy="774106"/>
            <a:chOff x="0" y="0"/>
            <a:chExt cx="2826725" cy="5318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26725" cy="531860"/>
            </a:xfrm>
            <a:custGeom>
              <a:avLst/>
              <a:gdLst/>
              <a:ahLst/>
              <a:cxnLst/>
              <a:rect r="r" b="b" t="t" l="l"/>
              <a:pathLst>
                <a:path h="531860" w="2826725">
                  <a:moveTo>
                    <a:pt x="0" y="0"/>
                  </a:moveTo>
                  <a:lnTo>
                    <a:pt x="2826725" y="0"/>
                  </a:lnTo>
                  <a:lnTo>
                    <a:pt x="2826725" y="531860"/>
                  </a:lnTo>
                  <a:lnTo>
                    <a:pt x="0" y="5318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26725" cy="550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970189" cy="394335"/>
          </a:xfrm>
          <a:custGeom>
            <a:avLst/>
            <a:gdLst/>
            <a:ahLst/>
            <a:cxnLst/>
            <a:rect r="r" b="b" t="t" l="l"/>
            <a:pathLst>
              <a:path h="394335" w="970189">
                <a:moveTo>
                  <a:pt x="0" y="0"/>
                </a:moveTo>
                <a:lnTo>
                  <a:pt x="970189" y="0"/>
                </a:lnTo>
                <a:lnTo>
                  <a:pt x="970189" y="394335"/>
                </a:lnTo>
                <a:lnTo>
                  <a:pt x="0" y="394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>
            <a:hlinkClick r:id="rId5" tooltip="https://www.astonmartin.com/en"/>
          </p:cNvPr>
          <p:cNvSpPr/>
          <p:nvPr/>
        </p:nvSpPr>
        <p:spPr>
          <a:xfrm flipH="false" flipV="false" rot="0">
            <a:off x="1295261" y="-402744"/>
            <a:ext cx="1263650" cy="1263650"/>
          </a:xfrm>
          <a:custGeom>
            <a:avLst/>
            <a:gdLst/>
            <a:ahLst/>
            <a:cxnLst/>
            <a:rect r="r" b="b" t="t" l="l"/>
            <a:pathLst>
              <a:path h="1263650" w="1263650">
                <a:moveTo>
                  <a:pt x="0" y="0"/>
                </a:moveTo>
                <a:lnTo>
                  <a:pt x="1263650" y="0"/>
                </a:lnTo>
                <a:lnTo>
                  <a:pt x="1263650" y="1263650"/>
                </a:lnTo>
                <a:lnTo>
                  <a:pt x="0" y="126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7964122"/>
            <a:ext cx="4296176" cy="645389"/>
            <a:chOff x="0" y="0"/>
            <a:chExt cx="2951747" cy="4434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51747" cy="443424"/>
            </a:xfrm>
            <a:custGeom>
              <a:avLst/>
              <a:gdLst/>
              <a:ahLst/>
              <a:cxnLst/>
              <a:rect r="r" b="b" t="t" l="l"/>
              <a:pathLst>
                <a:path h="443424" w="2951747">
                  <a:moveTo>
                    <a:pt x="0" y="0"/>
                  </a:moveTo>
                  <a:lnTo>
                    <a:pt x="2951747" y="0"/>
                  </a:lnTo>
                  <a:lnTo>
                    <a:pt x="2951747" y="443424"/>
                  </a:lnTo>
                  <a:lnTo>
                    <a:pt x="0" y="443424"/>
                  </a:lnTo>
                  <a:close/>
                </a:path>
              </a:pathLst>
            </a:custGeom>
            <a:gradFill rotWithShape="true">
              <a:gsLst>
                <a:gs pos="0">
                  <a:srgbClr val="012528">
                    <a:alpha val="100000"/>
                  </a:srgbClr>
                </a:gs>
                <a:gs pos="100000">
                  <a:srgbClr val="0F423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951747" cy="46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97181" y="8000747"/>
            <a:ext cx="406537" cy="384686"/>
          </a:xfrm>
          <a:custGeom>
            <a:avLst/>
            <a:gdLst/>
            <a:ahLst/>
            <a:cxnLst/>
            <a:rect r="r" b="b" t="t" l="l"/>
            <a:pathLst>
              <a:path h="384686" w="406537">
                <a:moveTo>
                  <a:pt x="0" y="0"/>
                </a:moveTo>
                <a:lnTo>
                  <a:pt x="406538" y="0"/>
                </a:lnTo>
                <a:lnTo>
                  <a:pt x="406538" y="384686"/>
                </a:lnTo>
                <a:lnTo>
                  <a:pt x="0" y="384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2768" y="8005674"/>
            <a:ext cx="461596" cy="421311"/>
          </a:xfrm>
          <a:custGeom>
            <a:avLst/>
            <a:gdLst/>
            <a:ahLst/>
            <a:cxnLst/>
            <a:rect r="r" b="b" t="t" l="l"/>
            <a:pathLst>
              <a:path h="421311" w="461596">
                <a:moveTo>
                  <a:pt x="0" y="0"/>
                </a:moveTo>
                <a:lnTo>
                  <a:pt x="461595" y="0"/>
                </a:lnTo>
                <a:lnTo>
                  <a:pt x="461595" y="421311"/>
                </a:lnTo>
                <a:lnTo>
                  <a:pt x="0" y="4213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30724" y="7998981"/>
            <a:ext cx="456375" cy="434697"/>
          </a:xfrm>
          <a:custGeom>
            <a:avLst/>
            <a:gdLst/>
            <a:ahLst/>
            <a:cxnLst/>
            <a:rect r="r" b="b" t="t" l="l"/>
            <a:pathLst>
              <a:path h="434697" w="456375">
                <a:moveTo>
                  <a:pt x="0" y="0"/>
                </a:moveTo>
                <a:lnTo>
                  <a:pt x="456374" y="0"/>
                </a:lnTo>
                <a:lnTo>
                  <a:pt x="456374" y="434697"/>
                </a:lnTo>
                <a:lnTo>
                  <a:pt x="0" y="4346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79162" y="7987361"/>
            <a:ext cx="339705" cy="457936"/>
          </a:xfrm>
          <a:custGeom>
            <a:avLst/>
            <a:gdLst/>
            <a:ahLst/>
            <a:cxnLst/>
            <a:rect r="r" b="b" t="t" l="l"/>
            <a:pathLst>
              <a:path h="457936" w="339705">
                <a:moveTo>
                  <a:pt x="0" y="0"/>
                </a:moveTo>
                <a:lnTo>
                  <a:pt x="339706" y="0"/>
                </a:lnTo>
                <a:lnTo>
                  <a:pt x="339706" y="457936"/>
                </a:lnTo>
                <a:lnTo>
                  <a:pt x="0" y="457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32501" y="161306"/>
            <a:ext cx="233029" cy="233029"/>
          </a:xfrm>
          <a:custGeom>
            <a:avLst/>
            <a:gdLst/>
            <a:ahLst/>
            <a:cxnLst/>
            <a:rect r="r" b="b" t="t" l="l"/>
            <a:pathLst>
              <a:path h="233029" w="233029">
                <a:moveTo>
                  <a:pt x="0" y="0"/>
                </a:moveTo>
                <a:lnTo>
                  <a:pt x="233028" y="0"/>
                </a:lnTo>
                <a:lnTo>
                  <a:pt x="233028" y="233029"/>
                </a:lnTo>
                <a:lnTo>
                  <a:pt x="0" y="2330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573758" y="128576"/>
            <a:ext cx="145373" cy="149244"/>
            <a:chOff x="0" y="0"/>
            <a:chExt cx="1207925" cy="12400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7925" cy="1240093"/>
            </a:xfrm>
            <a:custGeom>
              <a:avLst/>
              <a:gdLst/>
              <a:ahLst/>
              <a:cxnLst/>
              <a:rect r="r" b="b" t="t" l="l"/>
              <a:pathLst>
                <a:path h="1240093" w="1207925">
                  <a:moveTo>
                    <a:pt x="603962" y="0"/>
                  </a:moveTo>
                  <a:cubicBezTo>
                    <a:pt x="270403" y="0"/>
                    <a:pt x="0" y="277604"/>
                    <a:pt x="0" y="620046"/>
                  </a:cubicBezTo>
                  <a:cubicBezTo>
                    <a:pt x="0" y="962489"/>
                    <a:pt x="270403" y="1240093"/>
                    <a:pt x="603962" y="1240093"/>
                  </a:cubicBezTo>
                  <a:cubicBezTo>
                    <a:pt x="937521" y="1240093"/>
                    <a:pt x="1207925" y="962489"/>
                    <a:pt x="1207925" y="620046"/>
                  </a:cubicBezTo>
                  <a:cubicBezTo>
                    <a:pt x="1207925" y="277604"/>
                    <a:pt x="937521" y="0"/>
                    <a:pt x="603962" y="0"/>
                  </a:cubicBezTo>
                  <a:close/>
                </a:path>
              </a:pathLst>
            </a:custGeom>
            <a:solidFill>
              <a:srgbClr val="F225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3243" y="-45666"/>
              <a:ext cx="981439" cy="1169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32624" y="2252006"/>
            <a:ext cx="2030739" cy="216442"/>
          </a:xfrm>
          <a:custGeom>
            <a:avLst/>
            <a:gdLst/>
            <a:ahLst/>
            <a:cxnLst/>
            <a:rect r="r" b="b" t="t" l="l"/>
            <a:pathLst>
              <a:path h="216442" w="2030739">
                <a:moveTo>
                  <a:pt x="0" y="0"/>
                </a:moveTo>
                <a:lnTo>
                  <a:pt x="2030739" y="0"/>
                </a:lnTo>
                <a:lnTo>
                  <a:pt x="2030739" y="216442"/>
                </a:lnTo>
                <a:lnTo>
                  <a:pt x="0" y="2164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6844" y="1015818"/>
            <a:ext cx="2012516" cy="1159923"/>
          </a:xfrm>
          <a:custGeom>
            <a:avLst/>
            <a:gdLst/>
            <a:ahLst/>
            <a:cxnLst/>
            <a:rect r="r" b="b" t="t" l="l"/>
            <a:pathLst>
              <a:path h="1159923" w="2012516">
                <a:moveTo>
                  <a:pt x="0" y="0"/>
                </a:moveTo>
                <a:lnTo>
                  <a:pt x="2012516" y="0"/>
                </a:lnTo>
                <a:lnTo>
                  <a:pt x="2012516" y="1159923"/>
                </a:lnTo>
                <a:lnTo>
                  <a:pt x="0" y="11599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148088" y="987178"/>
            <a:ext cx="1721770" cy="1217203"/>
          </a:xfrm>
          <a:custGeom>
            <a:avLst/>
            <a:gdLst/>
            <a:ahLst/>
            <a:cxnLst/>
            <a:rect r="r" b="b" t="t" l="l"/>
            <a:pathLst>
              <a:path h="1217203" w="1721770">
                <a:moveTo>
                  <a:pt x="0" y="0"/>
                </a:moveTo>
                <a:lnTo>
                  <a:pt x="1721770" y="0"/>
                </a:lnTo>
                <a:lnTo>
                  <a:pt x="1721770" y="1217203"/>
                </a:lnTo>
                <a:lnTo>
                  <a:pt x="0" y="121720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14394" y="2518585"/>
            <a:ext cx="2885422" cy="1442711"/>
          </a:xfrm>
          <a:custGeom>
            <a:avLst/>
            <a:gdLst/>
            <a:ahLst/>
            <a:cxnLst/>
            <a:rect r="r" b="b" t="t" l="l"/>
            <a:pathLst>
              <a:path h="1442711" w="2885422">
                <a:moveTo>
                  <a:pt x="0" y="0"/>
                </a:moveTo>
                <a:lnTo>
                  <a:pt x="2885422" y="0"/>
                </a:lnTo>
                <a:lnTo>
                  <a:pt x="2885422" y="1442710"/>
                </a:lnTo>
                <a:lnTo>
                  <a:pt x="0" y="144271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71465" y="677165"/>
            <a:ext cx="2953247" cy="233813"/>
          </a:xfrm>
          <a:custGeom>
            <a:avLst/>
            <a:gdLst/>
            <a:ahLst/>
            <a:cxnLst/>
            <a:rect r="r" b="b" t="t" l="l"/>
            <a:pathLst>
              <a:path h="233813" w="2953247">
                <a:moveTo>
                  <a:pt x="0" y="0"/>
                </a:moveTo>
                <a:lnTo>
                  <a:pt x="2953247" y="0"/>
                </a:lnTo>
                <a:lnTo>
                  <a:pt x="2953247" y="233813"/>
                </a:lnTo>
                <a:lnTo>
                  <a:pt x="0" y="2338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1469" r="0" b="-11469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057105" y="4113695"/>
            <a:ext cx="1608424" cy="1508064"/>
          </a:xfrm>
          <a:custGeom>
            <a:avLst/>
            <a:gdLst/>
            <a:ahLst/>
            <a:cxnLst/>
            <a:rect r="r" b="b" t="t" l="l"/>
            <a:pathLst>
              <a:path h="1508064" w="1608424">
                <a:moveTo>
                  <a:pt x="0" y="0"/>
                </a:moveTo>
                <a:lnTo>
                  <a:pt x="1608424" y="0"/>
                </a:lnTo>
                <a:lnTo>
                  <a:pt x="1608424" y="1508064"/>
                </a:lnTo>
                <a:lnTo>
                  <a:pt x="0" y="150806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-60082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2624" y="5877926"/>
            <a:ext cx="1929341" cy="1896683"/>
          </a:xfrm>
          <a:custGeom>
            <a:avLst/>
            <a:gdLst/>
            <a:ahLst/>
            <a:cxnLst/>
            <a:rect r="r" b="b" t="t" l="l"/>
            <a:pathLst>
              <a:path h="1896683" w="1929341">
                <a:moveTo>
                  <a:pt x="0" y="0"/>
                </a:moveTo>
                <a:lnTo>
                  <a:pt x="1929341" y="0"/>
                </a:lnTo>
                <a:lnTo>
                  <a:pt x="1929341" y="1896684"/>
                </a:lnTo>
                <a:lnTo>
                  <a:pt x="0" y="189668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29070" y="4113695"/>
            <a:ext cx="1508064" cy="1508064"/>
          </a:xfrm>
          <a:custGeom>
            <a:avLst/>
            <a:gdLst/>
            <a:ahLst/>
            <a:cxnLst/>
            <a:rect r="r" b="b" t="t" l="l"/>
            <a:pathLst>
              <a:path h="1508064" w="1508064">
                <a:moveTo>
                  <a:pt x="0" y="0"/>
                </a:moveTo>
                <a:lnTo>
                  <a:pt x="1508064" y="0"/>
                </a:lnTo>
                <a:lnTo>
                  <a:pt x="1508064" y="1508064"/>
                </a:lnTo>
                <a:lnTo>
                  <a:pt x="0" y="150806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47079" y="3795616"/>
            <a:ext cx="2885422" cy="1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977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21" tooltip="https://shop.astonmartinf1.com/ca/en/team/tshirts/"/>
              </a:rPr>
              <a:t>Replicas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3565" y="5659859"/>
            <a:ext cx="1145024" cy="1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977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22" tooltip="https://shop.astonmartinf1.com/ca/en/team/tshirts/"/>
              </a:rPr>
              <a:t>Lifestyle Collection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69678" y="7807947"/>
            <a:ext cx="639366" cy="1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977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23" tooltip="https://shop.astonmartinf1.com/ca/en/alonso/caps/"/>
              </a:rPr>
              <a:t>Headwear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37091"/>
            <a:ext cx="3943350" cy="9498756"/>
          </a:xfrm>
          <a:custGeom>
            <a:avLst/>
            <a:gdLst/>
            <a:ahLst/>
            <a:cxnLst/>
            <a:rect r="r" b="b" t="t" l="l"/>
            <a:pathLst>
              <a:path h="9498756" w="3943350">
                <a:moveTo>
                  <a:pt x="0" y="0"/>
                </a:moveTo>
                <a:lnTo>
                  <a:pt x="3943350" y="0"/>
                </a:lnTo>
                <a:lnTo>
                  <a:pt x="3943350" y="9498755"/>
                </a:lnTo>
                <a:lnTo>
                  <a:pt x="0" y="949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1132" b="0"/>
          <a:stretch>
            <a:fillRect/>
          </a:stretch>
        </p:blipFill>
        <p:spPr>
          <a:xfrm flipH="false" flipV="false" rot="0">
            <a:off x="27258" y="4490030"/>
            <a:ext cx="3898709" cy="221813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44641" y="6907715"/>
            <a:ext cx="3898709" cy="2263766"/>
          </a:xfrm>
          <a:custGeom>
            <a:avLst/>
            <a:gdLst/>
            <a:ahLst/>
            <a:cxnLst/>
            <a:rect r="r" b="b" t="t" l="l"/>
            <a:pathLst>
              <a:path h="2263766" w="3898709">
                <a:moveTo>
                  <a:pt x="0" y="0"/>
                </a:moveTo>
                <a:lnTo>
                  <a:pt x="3898709" y="0"/>
                </a:lnTo>
                <a:lnTo>
                  <a:pt x="3898709" y="2263766"/>
                </a:lnTo>
                <a:lnTo>
                  <a:pt x="0" y="2263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3455" y="2891082"/>
            <a:ext cx="1794355" cy="1277186"/>
          </a:xfrm>
          <a:custGeom>
            <a:avLst/>
            <a:gdLst/>
            <a:ahLst/>
            <a:cxnLst/>
            <a:rect r="r" b="b" t="t" l="l"/>
            <a:pathLst>
              <a:path h="1277186" w="1794355">
                <a:moveTo>
                  <a:pt x="0" y="0"/>
                </a:moveTo>
                <a:lnTo>
                  <a:pt x="1794355" y="0"/>
                </a:lnTo>
                <a:lnTo>
                  <a:pt x="1794355" y="1277186"/>
                </a:lnTo>
                <a:lnTo>
                  <a:pt x="0" y="1277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684" r="0" b="-268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70405" y="3014907"/>
            <a:ext cx="1323464" cy="1178330"/>
          </a:xfrm>
          <a:custGeom>
            <a:avLst/>
            <a:gdLst/>
            <a:ahLst/>
            <a:cxnLst/>
            <a:rect r="r" b="b" t="t" l="l"/>
            <a:pathLst>
              <a:path h="1178330" w="1323464">
                <a:moveTo>
                  <a:pt x="0" y="0"/>
                </a:moveTo>
                <a:lnTo>
                  <a:pt x="1323464" y="0"/>
                </a:lnTo>
                <a:lnTo>
                  <a:pt x="1323464" y="1178329"/>
                </a:lnTo>
                <a:lnTo>
                  <a:pt x="0" y="1178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2408" r="0" b="-1803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8125" y="337185"/>
            <a:ext cx="1447100" cy="33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18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New Arrivals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970189" cy="394335"/>
          </a:xfrm>
          <a:custGeom>
            <a:avLst/>
            <a:gdLst/>
            <a:ahLst/>
            <a:cxnLst/>
            <a:rect r="r" b="b" t="t" l="l"/>
            <a:pathLst>
              <a:path h="394335" w="970189">
                <a:moveTo>
                  <a:pt x="0" y="0"/>
                </a:moveTo>
                <a:lnTo>
                  <a:pt x="970189" y="0"/>
                </a:lnTo>
                <a:lnTo>
                  <a:pt x="970189" y="394335"/>
                </a:lnTo>
                <a:lnTo>
                  <a:pt x="0" y="3943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32501" y="161306"/>
            <a:ext cx="233029" cy="233029"/>
          </a:xfrm>
          <a:custGeom>
            <a:avLst/>
            <a:gdLst/>
            <a:ahLst/>
            <a:cxnLst/>
            <a:rect r="r" b="b" t="t" l="l"/>
            <a:pathLst>
              <a:path h="233029" w="233029">
                <a:moveTo>
                  <a:pt x="0" y="0"/>
                </a:moveTo>
                <a:lnTo>
                  <a:pt x="233028" y="0"/>
                </a:lnTo>
                <a:lnTo>
                  <a:pt x="233028" y="233029"/>
                </a:lnTo>
                <a:lnTo>
                  <a:pt x="0" y="233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hlinkClick r:id="rId13" tooltip="https://www.astonmartin.com/en"/>
          </p:cNvPr>
          <p:cNvSpPr/>
          <p:nvPr/>
        </p:nvSpPr>
        <p:spPr>
          <a:xfrm flipH="false" flipV="false" rot="0">
            <a:off x="1295261" y="-402744"/>
            <a:ext cx="1263650" cy="1263650"/>
          </a:xfrm>
          <a:custGeom>
            <a:avLst/>
            <a:gdLst/>
            <a:ahLst/>
            <a:cxnLst/>
            <a:rect r="r" b="b" t="t" l="l"/>
            <a:pathLst>
              <a:path h="1263650" w="1263650">
                <a:moveTo>
                  <a:pt x="0" y="0"/>
                </a:moveTo>
                <a:lnTo>
                  <a:pt x="1263650" y="0"/>
                </a:lnTo>
                <a:lnTo>
                  <a:pt x="1263650" y="1263650"/>
                </a:lnTo>
                <a:lnTo>
                  <a:pt x="0" y="1263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641" y="675609"/>
            <a:ext cx="3876388" cy="2215472"/>
          </a:xfrm>
          <a:custGeom>
            <a:avLst/>
            <a:gdLst/>
            <a:ahLst/>
            <a:cxnLst/>
            <a:rect r="r" b="b" t="t" l="l"/>
            <a:pathLst>
              <a:path h="2215472" w="3876388">
                <a:moveTo>
                  <a:pt x="0" y="0"/>
                </a:moveTo>
                <a:lnTo>
                  <a:pt x="3876388" y="0"/>
                </a:lnTo>
                <a:lnTo>
                  <a:pt x="3876388" y="2215473"/>
                </a:lnTo>
                <a:lnTo>
                  <a:pt x="0" y="2215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4170" r="0" b="-417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6465" y="3877274"/>
            <a:ext cx="552807" cy="1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9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Lego Car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0314" y="6750987"/>
            <a:ext cx="807363" cy="19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8"/>
              </a:lnSpc>
              <a:spcBef>
                <a:spcPct val="0"/>
              </a:spcBef>
            </a:pPr>
            <a:r>
              <a:rPr lang="en-US" sz="11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LootCrates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8911" y="4248150"/>
            <a:ext cx="703302" cy="1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"/>
              </a:lnSpc>
              <a:spcBef>
                <a:spcPct val="0"/>
              </a:spcBef>
            </a:pPr>
            <a:r>
              <a:rPr lang="en-US" sz="977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5" tooltip="https://shop.astonmartinf1.com/ca/en/team/outerwear/"/>
              </a:rPr>
              <a:t>sweatshirts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DAGpPxOmc54</dc:identifier>
  <dcterms:modified xsi:type="dcterms:W3CDTF">2011-08-01T06:04:30Z</dcterms:modified>
  <cp:revision>1</cp:revision>
  <dc:title>Aston Martin F1 I/AM App MockUps</dc:title>
</cp:coreProperties>
</file>